
<file path=[Content_Types].xml><?xml version="1.0" encoding="utf-8"?>
<Types xmlns="http://schemas.openxmlformats.org/package/2006/content-types">
  <Default Extension="png" ContentType="image/png"/>
  <Default Extension="mp3" ContentType="audio/unknown"/>
  <Default Extension="jpeg" ContentType="image/jpeg"/>
  <Default Extension="m4a" ContentType="audio/unknown"/>
  <Default Extension="emf" ContentType="image/x-emf"/>
  <Default Extension="rels" ContentType="application/vnd.openxmlformats-package.relationships+xml"/>
  <Default Extension="xml" ContentType="application/xml"/>
  <Default Extension="wav" ContentType="audio/x-wav"/>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 id="2147483679" r:id="rId3"/>
  </p:sldMasterIdLst>
  <p:notesMasterIdLst>
    <p:notesMasterId r:id="rId20"/>
  </p:notesMasterIdLst>
  <p:sldIdLst>
    <p:sldId id="282" r:id="rId4"/>
    <p:sldId id="284" r:id="rId5"/>
    <p:sldId id="276" r:id="rId6"/>
    <p:sldId id="286" r:id="rId7"/>
    <p:sldId id="294" r:id="rId8"/>
    <p:sldId id="265" r:id="rId9"/>
    <p:sldId id="266" r:id="rId10"/>
    <p:sldId id="287" r:id="rId11"/>
    <p:sldId id="295" r:id="rId12"/>
    <p:sldId id="292" r:id="rId13"/>
    <p:sldId id="290" r:id="rId14"/>
    <p:sldId id="291" r:id="rId15"/>
    <p:sldId id="293" r:id="rId16"/>
    <p:sldId id="297" r:id="rId17"/>
    <p:sldId id="296" r:id="rId18"/>
    <p:sldId id="298" r:id="rId1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作者" initials="A" lastIdx="45"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2BAC8"/>
    <a:srgbClr val="404040"/>
    <a:srgbClr val="FFFFFF"/>
    <a:srgbClr val="860001"/>
    <a:srgbClr val="003366"/>
    <a:srgbClr val="FFFF66"/>
    <a:srgbClr val="E85E5E"/>
    <a:srgbClr val="FF6600"/>
    <a:srgbClr val="E7E7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22" autoAdjust="0"/>
    <p:restoredTop sz="93942" autoAdjust="0"/>
  </p:normalViewPr>
  <p:slideViewPr>
    <p:cSldViewPr snapToGrid="0" showGuides="1">
      <p:cViewPr varScale="1">
        <p:scale>
          <a:sx n="59" d="100"/>
          <a:sy n="59" d="100"/>
        </p:scale>
        <p:origin x="-102" y="-34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microsoft.com/office/2015/10/relationships/revisionInfo" Target="revisionInfo.xml"/><Relationship Id="rId3" Type="http://schemas.openxmlformats.org/officeDocument/2006/relationships/slideMaster" Target="slideMasters/slideMaster3.xml"/><Relationship Id="rId21" Type="http://schemas.openxmlformats.org/officeDocument/2006/relationships/commentAuthors" Target="commentAuthor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90FF240-96A4-4A66-8516-68C5094D31B7}" type="datetimeFigureOut">
              <a:rPr lang="zh-CN" altLang="en-US" smtClean="0"/>
              <a:t>2017/12/1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E0DE027-72C4-4202-926E-D2F75F9A0D42}" type="slidenum">
              <a:rPr lang="zh-CN" altLang="en-US" smtClean="0"/>
              <a:t>‹#›</a:t>
            </a:fld>
            <a:endParaRPr lang="zh-CN" altLang="en-US"/>
          </a:p>
        </p:txBody>
      </p:sp>
    </p:spTree>
    <p:extLst>
      <p:ext uri="{BB962C8B-B14F-4D97-AF65-F5344CB8AC3E}">
        <p14:creationId xmlns:p14="http://schemas.microsoft.com/office/powerpoint/2010/main" val="41343306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dirty="0"/>
              <a:t>背景 </a:t>
            </a:r>
            <a:r>
              <a:rPr lang="en-US" altLang="zh-CN" dirty="0"/>
              <a:t>before reading</a:t>
            </a:r>
            <a:endParaRPr lang="zh-CN" altLang="en-US" dirty="0"/>
          </a:p>
        </p:txBody>
      </p:sp>
      <p:sp>
        <p:nvSpPr>
          <p:cNvPr id="4" name="灯片编号占位符 3"/>
          <p:cNvSpPr>
            <a:spLocks noGrp="1"/>
          </p:cNvSpPr>
          <p:nvPr>
            <p:ph type="sldNum" sz="quarter" idx="10"/>
          </p:nvPr>
        </p:nvSpPr>
        <p:spPr/>
        <p:txBody>
          <a:bodyPr/>
          <a:lstStyle/>
          <a:p>
            <a:fld id="{5E0DE027-72C4-4202-926E-D2F75F9A0D42}" type="slidenum">
              <a:rPr lang="zh-CN" altLang="en-US" smtClean="0"/>
              <a:t>3</a:t>
            </a:fld>
            <a:endParaRPr lang="zh-CN" altLang="en-US"/>
          </a:p>
        </p:txBody>
      </p:sp>
    </p:spTree>
    <p:extLst>
      <p:ext uri="{BB962C8B-B14F-4D97-AF65-F5344CB8AC3E}">
        <p14:creationId xmlns:p14="http://schemas.microsoft.com/office/powerpoint/2010/main" val="28554930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幻灯片图像占位符 104449"/>
          <p:cNvSpPr>
            <a:spLocks noGrp="1" noRot="1" noChangeAspect="1" noChangeArrowheads="1" noTextEdit="1"/>
          </p:cNvSpPr>
          <p:nvPr>
            <p:ph type="sldImg" idx="4294967295"/>
          </p:nvPr>
        </p:nvSpPr>
        <p:spPr bwMode="auto">
          <a:xfrm>
            <a:off x="685800" y="1143000"/>
            <a:ext cx="5486400" cy="3086100"/>
          </a:xfrm>
          <a:ln>
            <a:solidFill>
              <a:srgbClr val="000000"/>
            </a:solidFill>
            <a:miter lim="800000"/>
          </a:ln>
        </p:spPr>
      </p:sp>
      <p:sp>
        <p:nvSpPr>
          <p:cNvPr id="44034" name="文本占位符 104450"/>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r>
              <a:rPr lang="zh-CN" altLang="en-US" b="1"/>
              <a:t>引出新闻的特征，设置锦囊增添悬念，分四个小组，方便接下来的小组竞赛和讨论 “ </a:t>
            </a:r>
            <a:r>
              <a:rPr lang="en-US" altLang="zh-CN" b="1"/>
              <a:t>Just now you told me it’s a piece of news, but why?” “ Look at the time, did it happen a long time ago? No, it’s just yesterday, so it’s new in time” “ and look at the title and story, did I make it up? Is it true? Yes, so it’s true in story” “So, from above we can see it’s a piece of news. But do you know how to read and write a piece of news? Don’t worry the secret is in the tip bag…Now we have 4 groups, the group with the highest point can have the change to open the tip bag, so try your best!”</a:t>
            </a:r>
          </a:p>
        </p:txBody>
      </p:sp>
    </p:spTree>
    <p:extLst>
      <p:ext uri="{BB962C8B-B14F-4D97-AF65-F5344CB8AC3E}">
        <p14:creationId xmlns:p14="http://schemas.microsoft.com/office/powerpoint/2010/main" val="2746763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幻灯片图像占位符 104449"/>
          <p:cNvSpPr>
            <a:spLocks noGrp="1" noRot="1" noChangeAspect="1" noChangeArrowheads="1" noTextEdit="1"/>
          </p:cNvSpPr>
          <p:nvPr>
            <p:ph type="sldImg" idx="4294967295"/>
          </p:nvPr>
        </p:nvSpPr>
        <p:spPr bwMode="auto">
          <a:xfrm>
            <a:off x="685800" y="1143000"/>
            <a:ext cx="5486400" cy="3086100"/>
          </a:xfrm>
          <a:ln>
            <a:solidFill>
              <a:srgbClr val="000000"/>
            </a:solidFill>
            <a:miter lim="800000"/>
          </a:ln>
        </p:spPr>
      </p:sp>
      <p:sp>
        <p:nvSpPr>
          <p:cNvPr id="44034" name="文本占位符 104450"/>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r>
              <a:rPr lang="zh-CN" altLang="en-US" b="1"/>
              <a:t>引出新闻的特征，设置锦囊增添悬念，分四个小组，方便接下来的小组竞赛和讨论 “ </a:t>
            </a:r>
            <a:r>
              <a:rPr lang="en-US" altLang="zh-CN" b="1"/>
              <a:t>Just now you told me it’s a piece of news, but why?” “ Look at the time, did it happen a long time ago? No, it’s just yesterday, so it’s new in time” “ and look at the title and story, did I make it up? Is it true? Yes, so it’s true in story” “So, from above we can see it’s a piece of news. But do you know how to read and write a piece of news? Don’t worry the secret is in the tip bag…Now we have 4 groups, the group with the highest point can have the change to open the tip bag, so try your best!”</a:t>
            </a:r>
          </a:p>
        </p:txBody>
      </p:sp>
    </p:spTree>
    <p:extLst>
      <p:ext uri="{BB962C8B-B14F-4D97-AF65-F5344CB8AC3E}">
        <p14:creationId xmlns:p14="http://schemas.microsoft.com/office/powerpoint/2010/main" val="20015190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幻灯片图像占位符 316417"/>
          <p:cNvSpPr>
            <a:spLocks noGrp="1" noRot="1" noChangeAspect="1" noChangeArrowheads="1" noTextEdit="1"/>
          </p:cNvSpPr>
          <p:nvPr>
            <p:ph type="sldImg" idx="4294967295"/>
          </p:nvPr>
        </p:nvSpPr>
        <p:spPr bwMode="auto">
          <a:xfrm>
            <a:off x="685800" y="1143000"/>
            <a:ext cx="5486400" cy="30861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8067" name="文本占位符 316418"/>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r>
              <a:rPr lang="en-US" altLang="zh-CN"/>
              <a:t>Look at the title and picture. “How many people can you see?”  “ What was the woman doing?” </a:t>
            </a:r>
          </a:p>
        </p:txBody>
      </p:sp>
    </p:spTree>
    <p:extLst>
      <p:ext uri="{BB962C8B-B14F-4D97-AF65-F5344CB8AC3E}">
        <p14:creationId xmlns:p14="http://schemas.microsoft.com/office/powerpoint/2010/main" val="18795115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幻灯片图像占位符 114689"/>
          <p:cNvSpPr>
            <a:spLocks noGrp="1" noRot="1" noChangeAspect="1" noChangeArrowheads="1" noTextEdit="1"/>
          </p:cNvSpPr>
          <p:nvPr>
            <p:ph type="sldImg" idx="4294967295"/>
          </p:nvPr>
        </p:nvSpPr>
        <p:spPr bwMode="auto">
          <a:xfrm>
            <a:off x="685800" y="1143000"/>
            <a:ext cx="5486400" cy="3086100"/>
          </a:xfrm>
          <a:ln>
            <a:solidFill>
              <a:srgbClr val="000000"/>
            </a:solidFill>
            <a:miter lim="800000"/>
          </a:ln>
        </p:spPr>
      </p:sp>
      <p:sp>
        <p:nvSpPr>
          <p:cNvPr id="56322" name="文本占位符 114690"/>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r>
              <a:rPr lang="zh-CN" altLang="en-US" b="1"/>
              <a:t>揭晓锦囊内容 引出本篇新闻结构 </a:t>
            </a:r>
            <a:r>
              <a:rPr lang="en-US" altLang="zh-CN" b="1"/>
              <a:t>Now</a:t>
            </a:r>
            <a:r>
              <a:rPr lang="zh-CN" altLang="en-US" b="1"/>
              <a:t>， </a:t>
            </a:r>
            <a:r>
              <a:rPr lang="en-US" altLang="zh-CN" b="1"/>
              <a:t>it’s time to open our tip bag…</a:t>
            </a:r>
          </a:p>
        </p:txBody>
      </p:sp>
    </p:spTree>
    <p:extLst>
      <p:ext uri="{BB962C8B-B14F-4D97-AF65-F5344CB8AC3E}">
        <p14:creationId xmlns:p14="http://schemas.microsoft.com/office/powerpoint/2010/main" val="588649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B8F5DB7A-57AA-4167-AC16-08BFAAEE4EF3}" type="datetimeFigureOut">
              <a:rPr lang="zh-CN" altLang="en-US" smtClean="0"/>
              <a:t>2017/12/1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CE08E2A-213B-408C-830E-1F7EEEBF1A5E}" type="slidenum">
              <a:rPr lang="zh-CN" altLang="en-US" smtClean="0"/>
              <a:t>‹#›</a:t>
            </a:fld>
            <a:endParaRPr lang="zh-CN" altLang="en-US"/>
          </a:p>
        </p:txBody>
      </p:sp>
    </p:spTree>
    <p:extLst>
      <p:ext uri="{BB962C8B-B14F-4D97-AF65-F5344CB8AC3E}">
        <p14:creationId xmlns:p14="http://schemas.microsoft.com/office/powerpoint/2010/main" val="25042188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B8F5DB7A-57AA-4167-AC16-08BFAAEE4EF3}" type="datetimeFigureOut">
              <a:rPr lang="zh-CN" altLang="en-US" smtClean="0"/>
              <a:t>2017/12/1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CE08E2A-213B-408C-830E-1F7EEEBF1A5E}" type="slidenum">
              <a:rPr lang="zh-CN" altLang="en-US" smtClean="0"/>
              <a:t>‹#›</a:t>
            </a:fld>
            <a:endParaRPr lang="zh-CN" altLang="en-US"/>
          </a:p>
        </p:txBody>
      </p:sp>
    </p:spTree>
    <p:extLst>
      <p:ext uri="{BB962C8B-B14F-4D97-AF65-F5344CB8AC3E}">
        <p14:creationId xmlns:p14="http://schemas.microsoft.com/office/powerpoint/2010/main" val="1372529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1"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1"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B8F5DB7A-57AA-4167-AC16-08BFAAEE4EF3}" type="datetimeFigureOut">
              <a:rPr lang="zh-CN" altLang="en-US" smtClean="0"/>
              <a:t>2017/12/1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CE08E2A-213B-408C-830E-1F7EEEBF1A5E}" type="slidenum">
              <a:rPr lang="zh-CN" altLang="en-US" smtClean="0"/>
              <a:t>‹#›</a:t>
            </a:fld>
            <a:endParaRPr lang="zh-CN" altLang="en-US"/>
          </a:p>
        </p:txBody>
      </p:sp>
    </p:spTree>
    <p:extLst>
      <p:ext uri="{BB962C8B-B14F-4D97-AF65-F5344CB8AC3E}">
        <p14:creationId xmlns:p14="http://schemas.microsoft.com/office/powerpoint/2010/main" val="27912256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1320800" y="304800"/>
            <a:ext cx="10464800" cy="5181600"/>
          </a:xfr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3" name="Rectangle 4"/>
          <p:cNvSpPr>
            <a:spLocks noGrp="1"/>
          </p:cNvSpPr>
          <p:nvPr>
            <p:ph type="dt" sz="half" idx="10"/>
          </p:nvPr>
        </p:nvSpPr>
        <p:spPr/>
        <p:txBody>
          <a:bodyPr/>
          <a:lstStyle>
            <a:lvl1pPr>
              <a:defRPr/>
            </a:lvl1pPr>
          </a:lstStyle>
          <a:p>
            <a:pPr>
              <a:defRPr/>
            </a:pPr>
            <a:endParaRPr lang="en-US" altLang="x-none"/>
          </a:p>
        </p:txBody>
      </p:sp>
      <p:sp>
        <p:nvSpPr>
          <p:cNvPr id="4" name="Rectangle 5"/>
          <p:cNvSpPr>
            <a:spLocks noGrp="1"/>
          </p:cNvSpPr>
          <p:nvPr>
            <p:ph type="ftr" sz="quarter" idx="11"/>
          </p:nvPr>
        </p:nvSpPr>
        <p:spPr/>
        <p:txBody>
          <a:bodyPr/>
          <a:lstStyle>
            <a:lvl1pPr>
              <a:defRPr/>
            </a:lvl1pPr>
          </a:lstStyle>
          <a:p>
            <a:pPr>
              <a:defRPr/>
            </a:pPr>
            <a:endParaRPr lang="en-US" altLang="x-none"/>
          </a:p>
        </p:txBody>
      </p:sp>
      <p:sp>
        <p:nvSpPr>
          <p:cNvPr id="5" name="Rectangle 6"/>
          <p:cNvSpPr>
            <a:spLocks noGrp="1"/>
          </p:cNvSpPr>
          <p:nvPr>
            <p:ph type="sldNum" sz="quarter" idx="12"/>
          </p:nvPr>
        </p:nvSpPr>
        <p:spPr/>
        <p:txBody>
          <a:bodyPr/>
          <a:lstStyle>
            <a:lvl1pPr>
              <a:defRPr/>
            </a:lvl1pPr>
          </a:lstStyle>
          <a:p>
            <a:fld id="{FC248408-1F23-44F9-8B70-303A2CFFAB81}" type="slidenum">
              <a:rPr lang="zh-CN" altLang="en-US"/>
              <a:t>‹#›</a:t>
            </a:fld>
            <a:endParaRPr lang="en-US" altLang="zh-CN"/>
          </a:p>
        </p:txBody>
      </p:sp>
    </p:spTree>
    <p:extLst>
      <p:ext uri="{BB962C8B-B14F-4D97-AF65-F5344CB8AC3E}">
        <p14:creationId xmlns:p14="http://schemas.microsoft.com/office/powerpoint/2010/main" val="867896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B14A25D0-D75A-4FEE-910C-BC6BC6E7C522}"/>
              </a:ext>
            </a:extLst>
          </p:cNvPr>
          <p:cNvSpPr/>
          <p:nvPr userDrawn="1"/>
        </p:nvSpPr>
        <p:spPr>
          <a:xfrm>
            <a:off x="0" y="0"/>
            <a:ext cx="12192000" cy="6858000"/>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a:p>
        </p:txBody>
      </p:sp>
    </p:spTree>
    <p:extLst>
      <p:ext uri="{BB962C8B-B14F-4D97-AF65-F5344CB8AC3E}">
        <p14:creationId xmlns:p14="http://schemas.microsoft.com/office/powerpoint/2010/main" val="11866239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4265611" y="1752600"/>
            <a:ext cx="6858003" cy="1828800"/>
          </a:xfrm>
        </p:spPr>
        <p:txBody>
          <a:bodyPr anchor="b">
            <a:normAutofit/>
          </a:bodyPr>
          <a:lstStyle>
            <a:lvl1pPr algn="l" latinLnBrk="0">
              <a:defRPr lang="zh-CN" sz="5400">
                <a:latin typeface="Microsoft YaHei UI" panose="020B0503020204020204" pitchFamily="34" charset="-122"/>
                <a:ea typeface="Microsoft YaHei UI" panose="020B0503020204020204" pitchFamily="34" charset="-122"/>
              </a:defRPr>
            </a:lvl1pPr>
          </a:lstStyle>
          <a:p>
            <a:r>
              <a:rPr lang="zh-CN" altLang="en-US"/>
              <a:t>单击此处编辑母版标题样式</a:t>
            </a:r>
            <a:endParaRPr lang="zh-CN"/>
          </a:p>
        </p:txBody>
      </p:sp>
      <p:sp>
        <p:nvSpPr>
          <p:cNvPr id="3" name="副标题 2"/>
          <p:cNvSpPr>
            <a:spLocks noGrp="1"/>
          </p:cNvSpPr>
          <p:nvPr>
            <p:ph type="subTitle" idx="1"/>
          </p:nvPr>
        </p:nvSpPr>
        <p:spPr>
          <a:xfrm>
            <a:off x="4265609" y="3733800"/>
            <a:ext cx="6858003" cy="914400"/>
          </a:xfrm>
        </p:spPr>
        <p:txBody>
          <a:bodyPr/>
          <a:lstStyle>
            <a:lvl1pPr marL="0" indent="0" algn="l" latinLnBrk="0">
              <a:spcBef>
                <a:spcPts val="0"/>
              </a:spcBef>
              <a:buNone/>
              <a:defRPr lang="zh-CN" sz="2400">
                <a:latin typeface="Microsoft YaHei UI" panose="020B0503020204020204" pitchFamily="34" charset="-122"/>
                <a:ea typeface="Microsoft YaHei UI" panose="020B0503020204020204" pitchFamily="34" charset="-122"/>
              </a:defRPr>
            </a:lvl1pPr>
            <a:lvl2pPr marL="457189" indent="0" algn="ctr" latinLnBrk="0">
              <a:buNone/>
              <a:defRPr lang="zh-CN" sz="2000"/>
            </a:lvl2pPr>
            <a:lvl3pPr marL="914377" indent="0" algn="ctr" latinLnBrk="0">
              <a:buNone/>
              <a:defRPr lang="zh-CN" sz="1800"/>
            </a:lvl3pPr>
            <a:lvl4pPr marL="1371566" indent="0" algn="ctr" latinLnBrk="0">
              <a:buNone/>
              <a:defRPr lang="zh-CN" sz="1600"/>
            </a:lvl4pPr>
            <a:lvl5pPr marL="1828754" indent="0" algn="ctr" latinLnBrk="0">
              <a:buNone/>
              <a:defRPr lang="zh-CN" sz="1600"/>
            </a:lvl5pPr>
            <a:lvl6pPr marL="2285943" indent="0" algn="ctr" latinLnBrk="0">
              <a:buNone/>
              <a:defRPr lang="zh-CN" sz="1600"/>
            </a:lvl6pPr>
            <a:lvl7pPr marL="2743131" indent="0" algn="ctr" latinLnBrk="0">
              <a:buNone/>
              <a:defRPr lang="zh-CN" sz="1600"/>
            </a:lvl7pPr>
            <a:lvl8pPr marL="3200320" indent="0" algn="ctr" latinLnBrk="0">
              <a:buNone/>
              <a:defRPr lang="zh-CN" sz="1600"/>
            </a:lvl8pPr>
            <a:lvl9pPr marL="3657509" indent="0" algn="ctr" latinLnBrk="0">
              <a:buNone/>
              <a:defRPr lang="zh-CN" sz="1600"/>
            </a:lvl9pPr>
          </a:lstStyle>
          <a:p>
            <a:r>
              <a:rPr lang="zh-CN" altLang="en-US"/>
              <a:t>单击此处编辑母版副标题样式</a:t>
            </a:r>
            <a:endParaRPr lang="zh-CN"/>
          </a:p>
        </p:txBody>
      </p:sp>
    </p:spTree>
    <p:extLst>
      <p:ext uri="{BB962C8B-B14F-4D97-AF65-F5344CB8AC3E}">
        <p14:creationId xmlns:p14="http://schemas.microsoft.com/office/powerpoint/2010/main" val="4243822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atin typeface="Microsoft YaHei UI" panose="020B0503020204020204" pitchFamily="34" charset="-122"/>
                <a:ea typeface="Microsoft YaHei UI" panose="020B0503020204020204" pitchFamily="34" charset="-122"/>
              </a:defRPr>
            </a:lvl1pPr>
          </a:lstStyle>
          <a:p>
            <a:r>
              <a:rPr lang="zh-CN" altLang="en-US"/>
              <a:t>单击此处编辑母版标题样式</a:t>
            </a:r>
            <a:endParaRPr lang="zh-CN"/>
          </a:p>
        </p:txBody>
      </p:sp>
      <p:sp>
        <p:nvSpPr>
          <p:cNvPr id="3" name="内容占位符 2"/>
          <p:cNvSpPr>
            <a:spLocks noGrp="1"/>
          </p:cNvSpPr>
          <p:nvPr>
            <p:ph idx="1"/>
          </p:nvPr>
        </p:nvSpPr>
        <p:spPr/>
        <p:txBody>
          <a:bodyPr/>
          <a:lstStyle>
            <a:lvl1pPr>
              <a:defRPr>
                <a:latin typeface="Microsoft YaHei UI" panose="020B0503020204020204" pitchFamily="34" charset="-122"/>
                <a:ea typeface="Microsoft YaHei UI" panose="020B0503020204020204" pitchFamily="34" charset="-122"/>
              </a:defRPr>
            </a:lvl1pPr>
            <a:lvl2pPr>
              <a:defRPr>
                <a:latin typeface="Microsoft YaHei UI" panose="020B0503020204020204" pitchFamily="34" charset="-122"/>
                <a:ea typeface="Microsoft YaHei UI" panose="020B0503020204020204" pitchFamily="34" charset="-122"/>
              </a:defRPr>
            </a:lvl2pPr>
            <a:lvl3pPr>
              <a:defRPr>
                <a:latin typeface="Microsoft YaHei UI" panose="020B0503020204020204" pitchFamily="34" charset="-122"/>
                <a:ea typeface="Microsoft YaHei UI" panose="020B0503020204020204" pitchFamily="34" charset="-122"/>
              </a:defRPr>
            </a:lvl3pPr>
            <a:lvl4pPr>
              <a:defRPr>
                <a:latin typeface="Microsoft YaHei UI" panose="020B0503020204020204" pitchFamily="34" charset="-122"/>
                <a:ea typeface="Microsoft YaHei UI" panose="020B0503020204020204" pitchFamily="34" charset="-122"/>
              </a:defRPr>
            </a:lvl4pPr>
            <a:lvl5pPr>
              <a:defRPr>
                <a:latin typeface="Microsoft YaHei UI" panose="020B0503020204020204" pitchFamily="34" charset="-122"/>
                <a:ea typeface="Microsoft YaHei UI" panose="020B0503020204020204" pitchFamily="34" charset="-122"/>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zh-CN"/>
          </a:p>
        </p:txBody>
      </p:sp>
      <p:sp>
        <p:nvSpPr>
          <p:cNvPr id="4" name="日期占位符 3"/>
          <p:cNvSpPr>
            <a:spLocks noGrp="1"/>
          </p:cNvSpPr>
          <p:nvPr>
            <p:ph type="dt" sz="half" idx="10"/>
          </p:nvPr>
        </p:nvSpPr>
        <p:spPr/>
        <p:txBody>
          <a:bodyPr/>
          <a:lstStyle>
            <a:lvl1pPr>
              <a:defRPr>
                <a:latin typeface="Microsoft YaHei UI" panose="020B0503020204020204" pitchFamily="34" charset="-122"/>
                <a:ea typeface="Microsoft YaHei UI" panose="020B0503020204020204" pitchFamily="34" charset="-122"/>
              </a:defRPr>
            </a:lvl1pPr>
          </a:lstStyle>
          <a:p>
            <a:r>
              <a:rPr lang="en-US" altLang="zh-CN" dirty="0"/>
              <a:t>2012/11/8</a:t>
            </a:r>
            <a:endParaRPr lang="zh-CN" altLang="en-US" dirty="0"/>
          </a:p>
        </p:txBody>
      </p:sp>
      <p:sp>
        <p:nvSpPr>
          <p:cNvPr id="5" name="页脚占位符 4"/>
          <p:cNvSpPr>
            <a:spLocks noGrp="1"/>
          </p:cNvSpPr>
          <p:nvPr>
            <p:ph type="ftr" sz="quarter" idx="11"/>
          </p:nvPr>
        </p:nvSpPr>
        <p:spPr/>
        <p:txBody>
          <a:bodyPr/>
          <a:lstStyle>
            <a:lvl1pPr>
              <a:defRPr>
                <a:latin typeface="Microsoft YaHei UI" panose="020B0503020204020204" pitchFamily="34" charset="-122"/>
                <a:ea typeface="Microsoft YaHei UI" panose="020B0503020204020204" pitchFamily="34" charset="-122"/>
              </a:defRPr>
            </a:lvl1pPr>
          </a:lstStyle>
          <a:p>
            <a:endParaRPr lang="zh-CN" altLang="en-US"/>
          </a:p>
        </p:txBody>
      </p:sp>
      <p:sp>
        <p:nvSpPr>
          <p:cNvPr id="6" name="幻灯片编号占位符 5"/>
          <p:cNvSpPr>
            <a:spLocks noGrp="1"/>
          </p:cNvSpPr>
          <p:nvPr>
            <p:ph type="sldNum" sz="quarter" idx="12"/>
          </p:nvPr>
        </p:nvSpPr>
        <p:spPr/>
        <p:txBody>
          <a:bodyPr/>
          <a:lstStyle>
            <a:lvl1pPr>
              <a:defRPr>
                <a:latin typeface="Microsoft YaHei UI" panose="020B0503020204020204" pitchFamily="34" charset="-122"/>
                <a:ea typeface="Microsoft YaHei UI" panose="020B0503020204020204" pitchFamily="34" charset="-122"/>
              </a:defRPr>
            </a:lvl1pPr>
          </a:lstStyle>
          <a:p>
            <a:fld id="{022B156B-59AE-415F-B24B-8756D48BB977}" type="slidenum">
              <a:rPr lang="en-US" altLang="zh-CN" smtClean="0"/>
              <a:t>‹#›</a:t>
            </a:fld>
            <a:endParaRPr lang="en-US" altLang="zh-CN"/>
          </a:p>
        </p:txBody>
      </p:sp>
    </p:spTree>
    <p:extLst>
      <p:ext uri="{BB962C8B-B14F-4D97-AF65-F5344CB8AC3E}">
        <p14:creationId xmlns:p14="http://schemas.microsoft.com/office/powerpoint/2010/main" val="13262089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4265613" y="1828800"/>
            <a:ext cx="6858003" cy="1828800"/>
          </a:xfrm>
        </p:spPr>
        <p:txBody>
          <a:bodyPr anchor="b">
            <a:normAutofit/>
          </a:bodyPr>
          <a:lstStyle>
            <a:lvl1pPr latinLnBrk="0">
              <a:defRPr lang="zh-CN" sz="4400">
                <a:latin typeface="Microsoft YaHei UI" panose="020B0503020204020204" pitchFamily="34" charset="-122"/>
                <a:ea typeface="Microsoft YaHei UI" panose="020B0503020204020204" pitchFamily="34" charset="-122"/>
              </a:defRPr>
            </a:lvl1pPr>
          </a:lstStyle>
          <a:p>
            <a:r>
              <a:rPr lang="zh-CN" altLang="en-US"/>
              <a:t>单击此处编辑母版标题样式</a:t>
            </a:r>
            <a:endParaRPr lang="zh-CN"/>
          </a:p>
        </p:txBody>
      </p:sp>
      <p:sp>
        <p:nvSpPr>
          <p:cNvPr id="3" name="文本占位符 2"/>
          <p:cNvSpPr>
            <a:spLocks noGrp="1"/>
          </p:cNvSpPr>
          <p:nvPr>
            <p:ph type="body" idx="1"/>
          </p:nvPr>
        </p:nvSpPr>
        <p:spPr>
          <a:xfrm>
            <a:off x="4265609" y="3733800"/>
            <a:ext cx="6858003" cy="914400"/>
          </a:xfrm>
        </p:spPr>
        <p:txBody>
          <a:bodyPr/>
          <a:lstStyle>
            <a:lvl1pPr marL="0" indent="0" latinLnBrk="0">
              <a:spcBef>
                <a:spcPts val="0"/>
              </a:spcBef>
              <a:buNone/>
              <a:defRPr lang="zh-CN" sz="2400">
                <a:solidFill>
                  <a:schemeClr val="tx1"/>
                </a:solidFill>
                <a:latin typeface="Microsoft YaHei UI" panose="020B0503020204020204" pitchFamily="34" charset="-122"/>
                <a:ea typeface="Microsoft YaHei UI" panose="020B0503020204020204" pitchFamily="34" charset="-122"/>
              </a:defRPr>
            </a:lvl1pPr>
            <a:lvl2pPr marL="457189" indent="0" latinLnBrk="0">
              <a:buNone/>
              <a:defRPr lang="zh-CN" sz="2000">
                <a:solidFill>
                  <a:schemeClr val="tx1">
                    <a:tint val="75000"/>
                  </a:schemeClr>
                </a:solidFill>
              </a:defRPr>
            </a:lvl2pPr>
            <a:lvl3pPr marL="914377" indent="0" latinLnBrk="0">
              <a:buNone/>
              <a:defRPr lang="zh-CN" sz="1800">
                <a:solidFill>
                  <a:schemeClr val="tx1">
                    <a:tint val="75000"/>
                  </a:schemeClr>
                </a:solidFill>
              </a:defRPr>
            </a:lvl3pPr>
            <a:lvl4pPr marL="1371566" indent="0" latinLnBrk="0">
              <a:buNone/>
              <a:defRPr lang="zh-CN" sz="1600">
                <a:solidFill>
                  <a:schemeClr val="tx1">
                    <a:tint val="75000"/>
                  </a:schemeClr>
                </a:solidFill>
              </a:defRPr>
            </a:lvl4pPr>
            <a:lvl5pPr marL="1828754" indent="0" latinLnBrk="0">
              <a:buNone/>
              <a:defRPr lang="zh-CN" sz="1600">
                <a:solidFill>
                  <a:schemeClr val="tx1">
                    <a:tint val="75000"/>
                  </a:schemeClr>
                </a:solidFill>
              </a:defRPr>
            </a:lvl5pPr>
            <a:lvl6pPr marL="2285943" indent="0" latinLnBrk="0">
              <a:buNone/>
              <a:defRPr lang="zh-CN" sz="1600">
                <a:solidFill>
                  <a:schemeClr val="tx1">
                    <a:tint val="75000"/>
                  </a:schemeClr>
                </a:solidFill>
              </a:defRPr>
            </a:lvl6pPr>
            <a:lvl7pPr marL="2743131" indent="0" latinLnBrk="0">
              <a:buNone/>
              <a:defRPr lang="zh-CN" sz="1600">
                <a:solidFill>
                  <a:schemeClr val="tx1">
                    <a:tint val="75000"/>
                  </a:schemeClr>
                </a:solidFill>
              </a:defRPr>
            </a:lvl7pPr>
            <a:lvl8pPr marL="3200320" indent="0" latinLnBrk="0">
              <a:buNone/>
              <a:defRPr lang="zh-CN" sz="1600">
                <a:solidFill>
                  <a:schemeClr val="tx1">
                    <a:tint val="75000"/>
                  </a:schemeClr>
                </a:solidFill>
              </a:defRPr>
            </a:lvl8pPr>
            <a:lvl9pPr marL="3657509" indent="0" latinLnBrk="0">
              <a:buNone/>
              <a:defRPr lang="zh-CN" sz="1600">
                <a:solidFill>
                  <a:schemeClr val="tx1">
                    <a:tint val="75000"/>
                  </a:schemeClr>
                </a:solidFill>
              </a:defRPr>
            </a:lvl9pPr>
          </a:lstStyle>
          <a:p>
            <a:pPr lvl="0"/>
            <a:r>
              <a:rPr lang="zh-CN" altLang="en-US"/>
              <a:t>单击此处编辑母版文本样式</a:t>
            </a:r>
          </a:p>
        </p:txBody>
      </p:sp>
    </p:spTree>
    <p:extLst>
      <p:ext uri="{BB962C8B-B14F-4D97-AF65-F5344CB8AC3E}">
        <p14:creationId xmlns:p14="http://schemas.microsoft.com/office/powerpoint/2010/main" val="38835527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atin typeface="Microsoft YaHei UI" panose="020B0503020204020204" pitchFamily="34" charset="-122"/>
                <a:ea typeface="Microsoft YaHei UI" panose="020B0503020204020204" pitchFamily="34" charset="-122"/>
              </a:defRPr>
            </a:lvl1pPr>
          </a:lstStyle>
          <a:p>
            <a:r>
              <a:rPr lang="zh-CN" altLang="en-US"/>
              <a:t>单击此处编辑母版标题样式</a:t>
            </a:r>
            <a:endParaRPr lang="zh-CN"/>
          </a:p>
        </p:txBody>
      </p:sp>
      <p:sp>
        <p:nvSpPr>
          <p:cNvPr id="3" name="内容占位符 2"/>
          <p:cNvSpPr>
            <a:spLocks noGrp="1"/>
          </p:cNvSpPr>
          <p:nvPr>
            <p:ph sz="half" idx="1"/>
          </p:nvPr>
        </p:nvSpPr>
        <p:spPr>
          <a:xfrm>
            <a:off x="1065213" y="1825625"/>
            <a:ext cx="4954588" cy="4187952"/>
          </a:xfrm>
        </p:spPr>
        <p:txBody>
          <a:bodyPr/>
          <a:lstStyle>
            <a:lvl1pPr>
              <a:defRPr>
                <a:latin typeface="Microsoft YaHei UI" panose="020B0503020204020204" pitchFamily="34" charset="-122"/>
                <a:ea typeface="Microsoft YaHei UI" panose="020B0503020204020204" pitchFamily="34" charset="-122"/>
              </a:defRPr>
            </a:lvl1pPr>
            <a:lvl2pPr>
              <a:defRPr>
                <a:latin typeface="Microsoft YaHei UI" panose="020B0503020204020204" pitchFamily="34" charset="-122"/>
                <a:ea typeface="Microsoft YaHei UI" panose="020B0503020204020204" pitchFamily="34" charset="-122"/>
              </a:defRPr>
            </a:lvl2pPr>
            <a:lvl3pPr>
              <a:defRPr>
                <a:latin typeface="Microsoft YaHei UI" panose="020B0503020204020204" pitchFamily="34" charset="-122"/>
                <a:ea typeface="Microsoft YaHei UI" panose="020B0503020204020204" pitchFamily="34" charset="-122"/>
              </a:defRPr>
            </a:lvl3pPr>
            <a:lvl4pPr>
              <a:defRPr>
                <a:latin typeface="Microsoft YaHei UI" panose="020B0503020204020204" pitchFamily="34" charset="-122"/>
                <a:ea typeface="Microsoft YaHei UI" panose="020B0503020204020204" pitchFamily="34" charset="-122"/>
              </a:defRPr>
            </a:lvl4pPr>
            <a:lvl5pPr>
              <a:defRPr>
                <a:latin typeface="Microsoft YaHei UI" panose="020B0503020204020204" pitchFamily="34" charset="-122"/>
                <a:ea typeface="Microsoft YaHei UI" panose="020B0503020204020204" pitchFamily="34" charset="-122"/>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zh-CN"/>
          </a:p>
        </p:txBody>
      </p:sp>
      <p:sp>
        <p:nvSpPr>
          <p:cNvPr id="4" name="内容占位符 3"/>
          <p:cNvSpPr>
            <a:spLocks noGrp="1"/>
          </p:cNvSpPr>
          <p:nvPr>
            <p:ph sz="half" idx="2"/>
          </p:nvPr>
        </p:nvSpPr>
        <p:spPr>
          <a:xfrm>
            <a:off x="6172201" y="1825625"/>
            <a:ext cx="4951415" cy="4187952"/>
          </a:xfrm>
        </p:spPr>
        <p:txBody>
          <a:bodyPr/>
          <a:lstStyle>
            <a:lvl1pPr>
              <a:defRPr>
                <a:latin typeface="Microsoft YaHei UI" panose="020B0503020204020204" pitchFamily="34" charset="-122"/>
                <a:ea typeface="Microsoft YaHei UI" panose="020B0503020204020204" pitchFamily="34" charset="-122"/>
              </a:defRPr>
            </a:lvl1pPr>
            <a:lvl2pPr>
              <a:defRPr>
                <a:latin typeface="Microsoft YaHei UI" panose="020B0503020204020204" pitchFamily="34" charset="-122"/>
                <a:ea typeface="Microsoft YaHei UI" panose="020B0503020204020204" pitchFamily="34" charset="-122"/>
              </a:defRPr>
            </a:lvl2pPr>
            <a:lvl3pPr>
              <a:defRPr>
                <a:latin typeface="Microsoft YaHei UI" panose="020B0503020204020204" pitchFamily="34" charset="-122"/>
                <a:ea typeface="Microsoft YaHei UI" panose="020B0503020204020204" pitchFamily="34" charset="-122"/>
              </a:defRPr>
            </a:lvl3pPr>
            <a:lvl4pPr>
              <a:defRPr>
                <a:latin typeface="Microsoft YaHei UI" panose="020B0503020204020204" pitchFamily="34" charset="-122"/>
                <a:ea typeface="Microsoft YaHei UI" panose="020B0503020204020204" pitchFamily="34" charset="-122"/>
              </a:defRPr>
            </a:lvl4pPr>
            <a:lvl5pPr>
              <a:defRPr>
                <a:latin typeface="Microsoft YaHei UI" panose="020B0503020204020204" pitchFamily="34" charset="-122"/>
                <a:ea typeface="Microsoft YaHei UI" panose="020B0503020204020204" pitchFamily="34" charset="-122"/>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zh-CN"/>
          </a:p>
        </p:txBody>
      </p:sp>
      <p:sp>
        <p:nvSpPr>
          <p:cNvPr id="5" name="日期占位符 4"/>
          <p:cNvSpPr>
            <a:spLocks noGrp="1"/>
          </p:cNvSpPr>
          <p:nvPr>
            <p:ph type="dt" sz="half" idx="10"/>
          </p:nvPr>
        </p:nvSpPr>
        <p:spPr/>
        <p:txBody>
          <a:bodyPr/>
          <a:lstStyle>
            <a:lvl1pPr>
              <a:defRPr>
                <a:latin typeface="Microsoft YaHei UI" panose="020B0503020204020204" pitchFamily="34" charset="-122"/>
                <a:ea typeface="Microsoft YaHei UI" panose="020B0503020204020204" pitchFamily="34" charset="-122"/>
              </a:defRPr>
            </a:lvl1pPr>
          </a:lstStyle>
          <a:p>
            <a:r>
              <a:rPr lang="en-US" altLang="zh-CN" dirty="0"/>
              <a:t>2012/11/8</a:t>
            </a:r>
            <a:endParaRPr lang="zh-CN" altLang="en-US" dirty="0"/>
          </a:p>
        </p:txBody>
      </p:sp>
      <p:sp>
        <p:nvSpPr>
          <p:cNvPr id="6" name="页脚占位符 5"/>
          <p:cNvSpPr>
            <a:spLocks noGrp="1"/>
          </p:cNvSpPr>
          <p:nvPr>
            <p:ph type="ftr" sz="quarter" idx="11"/>
          </p:nvPr>
        </p:nvSpPr>
        <p:spPr/>
        <p:txBody>
          <a:bodyPr/>
          <a:lstStyle>
            <a:lvl1pPr>
              <a:defRPr>
                <a:latin typeface="Microsoft YaHei UI" panose="020B0503020204020204" pitchFamily="34" charset="-122"/>
                <a:ea typeface="Microsoft YaHei UI" panose="020B0503020204020204" pitchFamily="34" charset="-122"/>
              </a:defRPr>
            </a:lvl1pPr>
          </a:lstStyle>
          <a:p>
            <a:endParaRPr lang="zh-CN" altLang="en-US"/>
          </a:p>
        </p:txBody>
      </p:sp>
      <p:sp>
        <p:nvSpPr>
          <p:cNvPr id="7" name="幻灯片编号占位符 6"/>
          <p:cNvSpPr>
            <a:spLocks noGrp="1"/>
          </p:cNvSpPr>
          <p:nvPr>
            <p:ph type="sldNum" sz="quarter" idx="12"/>
          </p:nvPr>
        </p:nvSpPr>
        <p:spPr/>
        <p:txBody>
          <a:bodyPr/>
          <a:lstStyle>
            <a:lvl1pPr>
              <a:defRPr>
                <a:latin typeface="Microsoft YaHei UI" panose="020B0503020204020204" pitchFamily="34" charset="-122"/>
                <a:ea typeface="Microsoft YaHei UI" panose="020B0503020204020204" pitchFamily="34" charset="-122"/>
              </a:defRPr>
            </a:lvl1pPr>
          </a:lstStyle>
          <a:p>
            <a:fld id="{022B156B-59AE-415F-B24B-8756D48BB977}" type="slidenum">
              <a:rPr lang="en-US" altLang="zh-CN" smtClean="0"/>
              <a:t>‹#›</a:t>
            </a:fld>
            <a:endParaRPr lang="en-US" altLang="zh-CN"/>
          </a:p>
        </p:txBody>
      </p:sp>
    </p:spTree>
    <p:extLst>
      <p:ext uri="{BB962C8B-B14F-4D97-AF65-F5344CB8AC3E}">
        <p14:creationId xmlns:p14="http://schemas.microsoft.com/office/powerpoint/2010/main" val="41918210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atin typeface="Microsoft YaHei UI" panose="020B0503020204020204" pitchFamily="34" charset="-122"/>
                <a:ea typeface="Microsoft YaHei UI" panose="020B0503020204020204" pitchFamily="34" charset="-122"/>
              </a:defRPr>
            </a:lvl1pPr>
          </a:lstStyle>
          <a:p>
            <a:r>
              <a:rPr lang="zh-CN" altLang="en-US"/>
              <a:t>单击此处编辑母版标题样式</a:t>
            </a:r>
            <a:endParaRPr lang="zh-CN"/>
          </a:p>
        </p:txBody>
      </p:sp>
      <p:sp>
        <p:nvSpPr>
          <p:cNvPr id="3" name="文本占位符 2"/>
          <p:cNvSpPr>
            <a:spLocks noGrp="1"/>
          </p:cNvSpPr>
          <p:nvPr>
            <p:ph type="body" idx="1"/>
          </p:nvPr>
        </p:nvSpPr>
        <p:spPr>
          <a:xfrm>
            <a:off x="1069848" y="1681163"/>
            <a:ext cx="4956048" cy="823912"/>
          </a:xfrm>
        </p:spPr>
        <p:txBody>
          <a:bodyPr anchor="b"/>
          <a:lstStyle>
            <a:lvl1pPr marL="0" indent="0" latinLnBrk="0">
              <a:spcBef>
                <a:spcPts val="0"/>
              </a:spcBef>
              <a:buNone/>
              <a:defRPr lang="zh-CN" sz="2400" b="1">
                <a:latin typeface="Microsoft YaHei UI" panose="020B0503020204020204" pitchFamily="34" charset="-122"/>
                <a:ea typeface="Microsoft YaHei UI" panose="020B0503020204020204" pitchFamily="34" charset="-122"/>
              </a:defRPr>
            </a:lvl1pPr>
            <a:lvl2pPr marL="457189" indent="0" latinLnBrk="0">
              <a:buNone/>
              <a:defRPr lang="zh-CN" sz="2000" b="1"/>
            </a:lvl2pPr>
            <a:lvl3pPr marL="914377" indent="0" latinLnBrk="0">
              <a:buNone/>
              <a:defRPr lang="zh-CN" sz="1800" b="1"/>
            </a:lvl3pPr>
            <a:lvl4pPr marL="1371566" indent="0" latinLnBrk="0">
              <a:buNone/>
              <a:defRPr lang="zh-CN" sz="1600" b="1"/>
            </a:lvl4pPr>
            <a:lvl5pPr marL="1828754" indent="0" latinLnBrk="0">
              <a:buNone/>
              <a:defRPr lang="zh-CN" sz="1600" b="1"/>
            </a:lvl5pPr>
            <a:lvl6pPr marL="2285943" indent="0" latinLnBrk="0">
              <a:buNone/>
              <a:defRPr lang="zh-CN" sz="1600" b="1"/>
            </a:lvl6pPr>
            <a:lvl7pPr marL="2743131" indent="0" latinLnBrk="0">
              <a:buNone/>
              <a:defRPr lang="zh-CN" sz="1600" b="1"/>
            </a:lvl7pPr>
            <a:lvl8pPr marL="3200320" indent="0" latinLnBrk="0">
              <a:buNone/>
              <a:defRPr lang="zh-CN" sz="1600" b="1"/>
            </a:lvl8pPr>
            <a:lvl9pPr marL="3657509" indent="0" latinLnBrk="0">
              <a:buNone/>
              <a:defRPr lang="zh-CN" sz="1600" b="1"/>
            </a:lvl9pPr>
          </a:lstStyle>
          <a:p>
            <a:pPr lvl="0"/>
            <a:r>
              <a:rPr lang="zh-CN" altLang="en-US"/>
              <a:t>单击此处编辑母版文本样式</a:t>
            </a:r>
          </a:p>
        </p:txBody>
      </p:sp>
      <p:sp>
        <p:nvSpPr>
          <p:cNvPr id="4" name="内容占位符 3"/>
          <p:cNvSpPr>
            <a:spLocks noGrp="1"/>
          </p:cNvSpPr>
          <p:nvPr>
            <p:ph sz="half" idx="2"/>
          </p:nvPr>
        </p:nvSpPr>
        <p:spPr>
          <a:xfrm>
            <a:off x="1069848" y="2505077"/>
            <a:ext cx="4956048" cy="3476625"/>
          </a:xfrm>
        </p:spPr>
        <p:txBody>
          <a:bodyPr/>
          <a:lstStyle>
            <a:lvl1pPr>
              <a:defRPr>
                <a:latin typeface="Microsoft YaHei UI" panose="020B0503020204020204" pitchFamily="34" charset="-122"/>
                <a:ea typeface="Microsoft YaHei UI" panose="020B0503020204020204" pitchFamily="34" charset="-122"/>
              </a:defRPr>
            </a:lvl1pPr>
            <a:lvl2pPr>
              <a:defRPr>
                <a:latin typeface="Microsoft YaHei UI" panose="020B0503020204020204" pitchFamily="34" charset="-122"/>
                <a:ea typeface="Microsoft YaHei UI" panose="020B0503020204020204" pitchFamily="34" charset="-122"/>
              </a:defRPr>
            </a:lvl2pPr>
            <a:lvl3pPr>
              <a:defRPr>
                <a:latin typeface="Microsoft YaHei UI" panose="020B0503020204020204" pitchFamily="34" charset="-122"/>
                <a:ea typeface="Microsoft YaHei UI" panose="020B0503020204020204" pitchFamily="34" charset="-122"/>
              </a:defRPr>
            </a:lvl3pPr>
            <a:lvl4pPr>
              <a:defRPr>
                <a:latin typeface="Microsoft YaHei UI" panose="020B0503020204020204" pitchFamily="34" charset="-122"/>
                <a:ea typeface="Microsoft YaHei UI" panose="020B0503020204020204" pitchFamily="34" charset="-122"/>
              </a:defRPr>
            </a:lvl4pPr>
            <a:lvl5pPr>
              <a:defRPr>
                <a:latin typeface="Microsoft YaHei UI" panose="020B0503020204020204" pitchFamily="34" charset="-122"/>
                <a:ea typeface="Microsoft YaHei UI" panose="020B0503020204020204" pitchFamily="34" charset="-122"/>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zh-CN"/>
          </a:p>
        </p:txBody>
      </p:sp>
      <p:sp>
        <p:nvSpPr>
          <p:cNvPr id="5" name="文本占位符 4"/>
          <p:cNvSpPr>
            <a:spLocks noGrp="1"/>
          </p:cNvSpPr>
          <p:nvPr>
            <p:ph type="body" sz="quarter" idx="3"/>
          </p:nvPr>
        </p:nvSpPr>
        <p:spPr>
          <a:xfrm>
            <a:off x="6172200" y="1681163"/>
            <a:ext cx="4956048" cy="823912"/>
          </a:xfrm>
        </p:spPr>
        <p:txBody>
          <a:bodyPr anchor="b"/>
          <a:lstStyle>
            <a:lvl1pPr marL="0" indent="0" latinLnBrk="0">
              <a:spcBef>
                <a:spcPts val="0"/>
              </a:spcBef>
              <a:buNone/>
              <a:defRPr lang="zh-CN" sz="2400" b="1">
                <a:latin typeface="Microsoft YaHei UI" panose="020B0503020204020204" pitchFamily="34" charset="-122"/>
                <a:ea typeface="Microsoft YaHei UI" panose="020B0503020204020204" pitchFamily="34" charset="-122"/>
              </a:defRPr>
            </a:lvl1pPr>
            <a:lvl2pPr marL="457189" indent="0" latinLnBrk="0">
              <a:buNone/>
              <a:defRPr lang="zh-CN" sz="2000" b="1"/>
            </a:lvl2pPr>
            <a:lvl3pPr marL="914377" indent="0" latinLnBrk="0">
              <a:buNone/>
              <a:defRPr lang="zh-CN" sz="1800" b="1"/>
            </a:lvl3pPr>
            <a:lvl4pPr marL="1371566" indent="0" latinLnBrk="0">
              <a:buNone/>
              <a:defRPr lang="zh-CN" sz="1600" b="1"/>
            </a:lvl4pPr>
            <a:lvl5pPr marL="1828754" indent="0" latinLnBrk="0">
              <a:buNone/>
              <a:defRPr lang="zh-CN" sz="1600" b="1"/>
            </a:lvl5pPr>
            <a:lvl6pPr marL="2285943" indent="0" latinLnBrk="0">
              <a:buNone/>
              <a:defRPr lang="zh-CN" sz="1600" b="1"/>
            </a:lvl6pPr>
            <a:lvl7pPr marL="2743131" indent="0" latinLnBrk="0">
              <a:buNone/>
              <a:defRPr lang="zh-CN" sz="1600" b="1"/>
            </a:lvl7pPr>
            <a:lvl8pPr marL="3200320" indent="0" latinLnBrk="0">
              <a:buNone/>
              <a:defRPr lang="zh-CN" sz="1600" b="1"/>
            </a:lvl8pPr>
            <a:lvl9pPr marL="3657509" indent="0" latinLnBrk="0">
              <a:buNone/>
              <a:defRPr lang="zh-CN"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7"/>
            <a:ext cx="4956048" cy="3476625"/>
          </a:xfrm>
        </p:spPr>
        <p:txBody>
          <a:bodyPr/>
          <a:lstStyle>
            <a:lvl1pPr>
              <a:defRPr>
                <a:latin typeface="Microsoft YaHei UI" panose="020B0503020204020204" pitchFamily="34" charset="-122"/>
                <a:ea typeface="Microsoft YaHei UI" panose="020B0503020204020204" pitchFamily="34" charset="-122"/>
              </a:defRPr>
            </a:lvl1pPr>
            <a:lvl2pPr>
              <a:defRPr>
                <a:latin typeface="Microsoft YaHei UI" panose="020B0503020204020204" pitchFamily="34" charset="-122"/>
                <a:ea typeface="Microsoft YaHei UI" panose="020B0503020204020204" pitchFamily="34" charset="-122"/>
              </a:defRPr>
            </a:lvl2pPr>
            <a:lvl3pPr>
              <a:defRPr>
                <a:latin typeface="Microsoft YaHei UI" panose="020B0503020204020204" pitchFamily="34" charset="-122"/>
                <a:ea typeface="Microsoft YaHei UI" panose="020B0503020204020204" pitchFamily="34" charset="-122"/>
              </a:defRPr>
            </a:lvl3pPr>
            <a:lvl4pPr>
              <a:defRPr>
                <a:latin typeface="Microsoft YaHei UI" panose="020B0503020204020204" pitchFamily="34" charset="-122"/>
                <a:ea typeface="Microsoft YaHei UI" panose="020B0503020204020204" pitchFamily="34" charset="-122"/>
              </a:defRPr>
            </a:lvl4pPr>
            <a:lvl5pPr>
              <a:defRPr>
                <a:latin typeface="Microsoft YaHei UI" panose="020B0503020204020204" pitchFamily="34" charset="-122"/>
                <a:ea typeface="Microsoft YaHei UI" panose="020B0503020204020204" pitchFamily="34" charset="-122"/>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zh-CN"/>
          </a:p>
        </p:txBody>
      </p:sp>
      <p:sp>
        <p:nvSpPr>
          <p:cNvPr id="7" name="日期占位符 6"/>
          <p:cNvSpPr>
            <a:spLocks noGrp="1"/>
          </p:cNvSpPr>
          <p:nvPr>
            <p:ph type="dt" sz="half" idx="10"/>
          </p:nvPr>
        </p:nvSpPr>
        <p:spPr/>
        <p:txBody>
          <a:bodyPr/>
          <a:lstStyle>
            <a:lvl1pPr>
              <a:defRPr>
                <a:latin typeface="Microsoft YaHei UI" panose="020B0503020204020204" pitchFamily="34" charset="-122"/>
                <a:ea typeface="Microsoft YaHei UI" panose="020B0503020204020204" pitchFamily="34" charset="-122"/>
              </a:defRPr>
            </a:lvl1pPr>
          </a:lstStyle>
          <a:p>
            <a:r>
              <a:rPr lang="en-US" altLang="zh-CN" dirty="0"/>
              <a:t>2012/11/8</a:t>
            </a:r>
            <a:endParaRPr lang="zh-CN" altLang="en-US" dirty="0"/>
          </a:p>
        </p:txBody>
      </p:sp>
      <p:sp>
        <p:nvSpPr>
          <p:cNvPr id="8" name="页脚占位符 7"/>
          <p:cNvSpPr>
            <a:spLocks noGrp="1"/>
          </p:cNvSpPr>
          <p:nvPr>
            <p:ph type="ftr" sz="quarter" idx="11"/>
          </p:nvPr>
        </p:nvSpPr>
        <p:spPr/>
        <p:txBody>
          <a:bodyPr/>
          <a:lstStyle>
            <a:lvl1pPr>
              <a:defRPr>
                <a:latin typeface="Microsoft YaHei UI" panose="020B0503020204020204" pitchFamily="34" charset="-122"/>
                <a:ea typeface="Microsoft YaHei UI" panose="020B0503020204020204" pitchFamily="34" charset="-122"/>
              </a:defRPr>
            </a:lvl1pPr>
          </a:lstStyle>
          <a:p>
            <a:endParaRPr lang="zh-CN" altLang="en-US"/>
          </a:p>
        </p:txBody>
      </p:sp>
      <p:sp>
        <p:nvSpPr>
          <p:cNvPr id="9" name="幻灯片编号占位符 8"/>
          <p:cNvSpPr>
            <a:spLocks noGrp="1"/>
          </p:cNvSpPr>
          <p:nvPr>
            <p:ph type="sldNum" sz="quarter" idx="12"/>
          </p:nvPr>
        </p:nvSpPr>
        <p:spPr/>
        <p:txBody>
          <a:bodyPr/>
          <a:lstStyle>
            <a:lvl1pPr>
              <a:defRPr>
                <a:latin typeface="Microsoft YaHei UI" panose="020B0503020204020204" pitchFamily="34" charset="-122"/>
                <a:ea typeface="Microsoft YaHei UI" panose="020B0503020204020204" pitchFamily="34" charset="-122"/>
              </a:defRPr>
            </a:lvl1pPr>
          </a:lstStyle>
          <a:p>
            <a:fld id="{022B156B-59AE-415F-B24B-8756D48BB977}" type="slidenum">
              <a:rPr lang="en-US" altLang="zh-CN" smtClean="0"/>
              <a:t>‹#›</a:t>
            </a:fld>
            <a:endParaRPr lang="en-US" altLang="zh-CN"/>
          </a:p>
        </p:txBody>
      </p:sp>
    </p:spTree>
    <p:extLst>
      <p:ext uri="{BB962C8B-B14F-4D97-AF65-F5344CB8AC3E}">
        <p14:creationId xmlns:p14="http://schemas.microsoft.com/office/powerpoint/2010/main" val="18963748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atin typeface="Microsoft YaHei UI" panose="020B0503020204020204" pitchFamily="34" charset="-122"/>
                <a:ea typeface="Microsoft YaHei UI" panose="020B0503020204020204" pitchFamily="34" charset="-122"/>
              </a:defRPr>
            </a:lvl1pPr>
          </a:lstStyle>
          <a:p>
            <a:r>
              <a:rPr lang="zh-CN" altLang="en-US"/>
              <a:t>单击此处编辑母版标题样式</a:t>
            </a:r>
            <a:endParaRPr lang="zh-CN"/>
          </a:p>
        </p:txBody>
      </p:sp>
      <p:sp>
        <p:nvSpPr>
          <p:cNvPr id="3" name="日期占位符 2"/>
          <p:cNvSpPr>
            <a:spLocks noGrp="1"/>
          </p:cNvSpPr>
          <p:nvPr>
            <p:ph type="dt" sz="half" idx="10"/>
          </p:nvPr>
        </p:nvSpPr>
        <p:spPr/>
        <p:txBody>
          <a:bodyPr/>
          <a:lstStyle>
            <a:lvl1pPr>
              <a:defRPr>
                <a:latin typeface="Microsoft YaHei UI" panose="020B0503020204020204" pitchFamily="34" charset="-122"/>
                <a:ea typeface="Microsoft YaHei UI" panose="020B0503020204020204" pitchFamily="34" charset="-122"/>
              </a:defRPr>
            </a:lvl1pPr>
          </a:lstStyle>
          <a:p>
            <a:r>
              <a:rPr lang="en-US" altLang="zh-CN" dirty="0"/>
              <a:t>2012/11/8</a:t>
            </a:r>
            <a:endParaRPr lang="zh-CN" altLang="en-US" dirty="0"/>
          </a:p>
        </p:txBody>
      </p:sp>
      <p:sp>
        <p:nvSpPr>
          <p:cNvPr id="4" name="页脚占位符 3"/>
          <p:cNvSpPr>
            <a:spLocks noGrp="1"/>
          </p:cNvSpPr>
          <p:nvPr>
            <p:ph type="ftr" sz="quarter" idx="11"/>
          </p:nvPr>
        </p:nvSpPr>
        <p:spPr/>
        <p:txBody>
          <a:bodyPr/>
          <a:lstStyle>
            <a:lvl1pPr>
              <a:defRPr>
                <a:latin typeface="Microsoft YaHei UI" panose="020B0503020204020204" pitchFamily="34" charset="-122"/>
                <a:ea typeface="Microsoft YaHei UI" panose="020B0503020204020204" pitchFamily="34" charset="-122"/>
              </a:defRPr>
            </a:lvl1pPr>
          </a:lstStyle>
          <a:p>
            <a:endParaRPr lang="zh-CN" altLang="en-US"/>
          </a:p>
        </p:txBody>
      </p:sp>
      <p:sp>
        <p:nvSpPr>
          <p:cNvPr id="5" name="幻灯片编号占位符 4"/>
          <p:cNvSpPr>
            <a:spLocks noGrp="1"/>
          </p:cNvSpPr>
          <p:nvPr>
            <p:ph type="sldNum" sz="quarter" idx="12"/>
          </p:nvPr>
        </p:nvSpPr>
        <p:spPr/>
        <p:txBody>
          <a:bodyPr/>
          <a:lstStyle>
            <a:lvl1pPr>
              <a:defRPr>
                <a:latin typeface="Microsoft YaHei UI" panose="020B0503020204020204" pitchFamily="34" charset="-122"/>
                <a:ea typeface="Microsoft YaHei UI" panose="020B0503020204020204" pitchFamily="34" charset="-122"/>
              </a:defRPr>
            </a:lvl1pPr>
          </a:lstStyle>
          <a:p>
            <a:fld id="{022B156B-59AE-415F-B24B-8756D48BB977}" type="slidenum">
              <a:rPr lang="en-US" altLang="zh-CN" smtClean="0"/>
              <a:t>‹#›</a:t>
            </a:fld>
            <a:endParaRPr lang="en-US" altLang="zh-CN"/>
          </a:p>
        </p:txBody>
      </p:sp>
    </p:spTree>
    <p:extLst>
      <p:ext uri="{BB962C8B-B14F-4D97-AF65-F5344CB8AC3E}">
        <p14:creationId xmlns:p14="http://schemas.microsoft.com/office/powerpoint/2010/main" val="2060061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B8F5DB7A-57AA-4167-AC16-08BFAAEE4EF3}" type="datetimeFigureOut">
              <a:rPr lang="zh-CN" altLang="en-US" smtClean="0"/>
              <a:t>2017/12/1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CE08E2A-213B-408C-830E-1F7EEEBF1A5E}" type="slidenum">
              <a:rPr lang="zh-CN" altLang="en-US" smtClean="0"/>
              <a:t>‹#›</a:t>
            </a:fld>
            <a:endParaRPr lang="zh-CN" altLang="en-US"/>
          </a:p>
        </p:txBody>
      </p:sp>
    </p:spTree>
    <p:extLst>
      <p:ext uri="{BB962C8B-B14F-4D97-AF65-F5344CB8AC3E}">
        <p14:creationId xmlns:p14="http://schemas.microsoft.com/office/powerpoint/2010/main" val="370791786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atin typeface="Microsoft YaHei UI" panose="020B0503020204020204" pitchFamily="34" charset="-122"/>
                <a:ea typeface="Microsoft YaHei UI" panose="020B0503020204020204" pitchFamily="34" charset="-122"/>
              </a:defRPr>
            </a:lvl1pPr>
          </a:lstStyle>
          <a:p>
            <a:r>
              <a:rPr lang="en-US" altLang="zh-CN" dirty="0"/>
              <a:t>2012/11/8</a:t>
            </a:r>
            <a:endParaRPr lang="zh-CN" altLang="en-US" dirty="0"/>
          </a:p>
        </p:txBody>
      </p:sp>
      <p:sp>
        <p:nvSpPr>
          <p:cNvPr id="3" name="页脚占位符 2"/>
          <p:cNvSpPr>
            <a:spLocks noGrp="1"/>
          </p:cNvSpPr>
          <p:nvPr>
            <p:ph type="ftr" sz="quarter" idx="11"/>
          </p:nvPr>
        </p:nvSpPr>
        <p:spPr/>
        <p:txBody>
          <a:bodyPr/>
          <a:lstStyle>
            <a:lvl1pPr>
              <a:defRPr>
                <a:latin typeface="Microsoft YaHei UI" panose="020B0503020204020204" pitchFamily="34" charset="-122"/>
                <a:ea typeface="Microsoft YaHei UI" panose="020B0503020204020204" pitchFamily="34" charset="-122"/>
              </a:defRPr>
            </a:lvl1pPr>
          </a:lstStyle>
          <a:p>
            <a:endParaRPr lang="zh-CN" altLang="en-US"/>
          </a:p>
        </p:txBody>
      </p:sp>
      <p:sp>
        <p:nvSpPr>
          <p:cNvPr id="4" name="幻灯片编号占位符 3"/>
          <p:cNvSpPr>
            <a:spLocks noGrp="1"/>
          </p:cNvSpPr>
          <p:nvPr>
            <p:ph type="sldNum" sz="quarter" idx="12"/>
          </p:nvPr>
        </p:nvSpPr>
        <p:spPr/>
        <p:txBody>
          <a:bodyPr/>
          <a:lstStyle>
            <a:lvl1pPr>
              <a:defRPr>
                <a:latin typeface="Microsoft YaHei UI" panose="020B0503020204020204" pitchFamily="34" charset="-122"/>
                <a:ea typeface="Microsoft YaHei UI" panose="020B0503020204020204" pitchFamily="34" charset="-122"/>
              </a:defRPr>
            </a:lvl1pPr>
          </a:lstStyle>
          <a:p>
            <a:fld id="{022B156B-59AE-415F-B24B-8756D48BB977}" type="slidenum">
              <a:rPr lang="en-US" altLang="zh-CN" smtClean="0"/>
              <a:t>‹#›</a:t>
            </a:fld>
            <a:endParaRPr lang="en-US" altLang="zh-CN"/>
          </a:p>
        </p:txBody>
      </p:sp>
    </p:spTree>
    <p:extLst>
      <p:ext uri="{BB962C8B-B14F-4D97-AF65-F5344CB8AC3E}">
        <p14:creationId xmlns:p14="http://schemas.microsoft.com/office/powerpoint/2010/main" val="9797079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张图片（带题注）">
    <p:spTree>
      <p:nvGrpSpPr>
        <p:cNvPr id="1" name=""/>
        <p:cNvGrpSpPr/>
        <p:nvPr/>
      </p:nvGrpSpPr>
      <p:grpSpPr>
        <a:xfrm>
          <a:off x="0" y="0"/>
          <a:ext cx="0" cy="0"/>
          <a:chOff x="0" y="0"/>
          <a:chExt cx="0" cy="0"/>
        </a:xfrm>
      </p:grpSpPr>
      <p:sp>
        <p:nvSpPr>
          <p:cNvPr id="6" name="日期占位符 5"/>
          <p:cNvSpPr>
            <a:spLocks noGrp="1"/>
          </p:cNvSpPr>
          <p:nvPr>
            <p:ph type="dt" sz="half" idx="10"/>
          </p:nvPr>
        </p:nvSpPr>
        <p:spPr/>
        <p:txBody>
          <a:bodyPr/>
          <a:lstStyle>
            <a:lvl1pPr>
              <a:defRPr>
                <a:latin typeface="Microsoft YaHei UI" panose="020B0503020204020204" pitchFamily="34" charset="-122"/>
                <a:ea typeface="Microsoft YaHei UI" panose="020B0503020204020204" pitchFamily="34" charset="-122"/>
              </a:defRPr>
            </a:lvl1pPr>
          </a:lstStyle>
          <a:p>
            <a:r>
              <a:rPr lang="en-US" altLang="zh-CN" dirty="0"/>
              <a:t>2012/11/8</a:t>
            </a:r>
            <a:endParaRPr lang="zh-CN" altLang="en-US" dirty="0"/>
          </a:p>
        </p:txBody>
      </p:sp>
      <p:sp>
        <p:nvSpPr>
          <p:cNvPr id="7" name="页脚占位符 6"/>
          <p:cNvSpPr>
            <a:spLocks noGrp="1"/>
          </p:cNvSpPr>
          <p:nvPr>
            <p:ph type="ftr" sz="quarter" idx="11"/>
          </p:nvPr>
        </p:nvSpPr>
        <p:spPr/>
        <p:txBody>
          <a:bodyPr/>
          <a:lstStyle>
            <a:lvl1pPr>
              <a:defRPr>
                <a:latin typeface="Microsoft YaHei UI" panose="020B0503020204020204" pitchFamily="34" charset="-122"/>
                <a:ea typeface="Microsoft YaHei UI" panose="020B0503020204020204" pitchFamily="34" charset="-122"/>
              </a:defRPr>
            </a:lvl1pPr>
          </a:lstStyle>
          <a:p>
            <a:endParaRPr lang="zh-CN" altLang="en-US" dirty="0"/>
          </a:p>
        </p:txBody>
      </p:sp>
      <p:sp>
        <p:nvSpPr>
          <p:cNvPr id="8" name="幻灯片编号占位符 7"/>
          <p:cNvSpPr>
            <a:spLocks noGrp="1"/>
          </p:cNvSpPr>
          <p:nvPr>
            <p:ph type="sldNum" sz="quarter" idx="12"/>
          </p:nvPr>
        </p:nvSpPr>
        <p:spPr/>
        <p:txBody>
          <a:bodyPr/>
          <a:lstStyle>
            <a:lvl1pPr>
              <a:defRPr>
                <a:latin typeface="Microsoft YaHei UI" panose="020B0503020204020204" pitchFamily="34" charset="-122"/>
                <a:ea typeface="Microsoft YaHei UI" panose="020B0503020204020204" pitchFamily="34" charset="-122"/>
              </a:defRPr>
            </a:lvl1pPr>
          </a:lstStyle>
          <a:p>
            <a:fld id="{022B156B-59AE-415F-B24B-8756D48BB977}" type="slidenum">
              <a:rPr lang="en-US" altLang="zh-CN" smtClean="0"/>
              <a:t>‹#›</a:t>
            </a:fld>
            <a:endParaRPr lang="en-US" altLang="zh-CN"/>
          </a:p>
        </p:txBody>
      </p:sp>
      <p:grpSp>
        <p:nvGrpSpPr>
          <p:cNvPr id="9" name="组 8"/>
          <p:cNvGrpSpPr/>
          <p:nvPr/>
        </p:nvGrpSpPr>
        <p:grpSpPr>
          <a:xfrm>
            <a:off x="574432" y="724621"/>
            <a:ext cx="5318979" cy="3795623"/>
            <a:chOff x="895350" y="3313113"/>
            <a:chExt cx="3613151" cy="2790825"/>
          </a:xfrm>
          <a:solidFill>
            <a:schemeClr val="tx1">
              <a:lumMod val="50000"/>
            </a:schemeClr>
          </a:solidFill>
        </p:grpSpPr>
        <p:sp>
          <p:nvSpPr>
            <p:cNvPr id="10" name="任意多边形 41"/>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11" name="任意多边形 42"/>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12" name="任意多边形 43"/>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13" name="任意多边形 44"/>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14" name="任意多边形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15" name="任意多边形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16" name="任意多边形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17" name="任意多边形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18" name="任意多边形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19" name="任意多边形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20" name="任意多边形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21" name="任意多边形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grpSp>
      <p:grpSp>
        <p:nvGrpSpPr>
          <p:cNvPr id="22" name="组 21"/>
          <p:cNvGrpSpPr/>
          <p:nvPr/>
        </p:nvGrpSpPr>
        <p:grpSpPr>
          <a:xfrm>
            <a:off x="6285121" y="724621"/>
            <a:ext cx="5318979" cy="3795623"/>
            <a:chOff x="895350" y="3313113"/>
            <a:chExt cx="3613151" cy="2790825"/>
          </a:xfrm>
          <a:solidFill>
            <a:schemeClr val="tx1">
              <a:lumMod val="50000"/>
            </a:schemeClr>
          </a:solidFill>
        </p:grpSpPr>
        <p:sp>
          <p:nvSpPr>
            <p:cNvPr id="23" name="任意多边形 41"/>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24" name="任意多边形 42"/>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25" name="任意多边形 43"/>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26" name="任意多边形 44"/>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27" name="任意多边形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28" name="任意多边形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29" name="任意多边形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30" name="任意多边形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31" name="任意多边形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32" name="任意多边形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33" name="任意多边形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34" name="任意多边形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grpSp>
      <p:sp>
        <p:nvSpPr>
          <p:cNvPr id="36" name="图片占位符 33"/>
          <p:cNvSpPr>
            <a:spLocks noGrp="1" noChangeAspect="1"/>
          </p:cNvSpPr>
          <p:nvPr>
            <p:ph type="pic" sz="quarter" idx="17"/>
          </p:nvPr>
        </p:nvSpPr>
        <p:spPr>
          <a:xfrm>
            <a:off x="833621" y="1020195"/>
            <a:ext cx="4800601" cy="3200400"/>
          </a:xfrm>
          <a:solidFill>
            <a:schemeClr val="bg2"/>
          </a:solidFill>
          <a:ln w="38100">
            <a:solidFill>
              <a:schemeClr val="bg1"/>
            </a:solidFill>
          </a:ln>
        </p:spPr>
        <p:txBody>
          <a:bodyPr/>
          <a:lstStyle>
            <a:lvl1pPr marL="0" indent="0" algn="ctr" latinLnBrk="0">
              <a:buNone/>
              <a:defRPr lang="zh-CN">
                <a:latin typeface="Microsoft YaHei UI" panose="020B0503020204020204" pitchFamily="34" charset="-122"/>
                <a:ea typeface="Microsoft YaHei UI" panose="020B0503020204020204" pitchFamily="34" charset="-122"/>
              </a:defRPr>
            </a:lvl1pPr>
          </a:lstStyle>
          <a:p>
            <a:r>
              <a:rPr lang="zh-CN" altLang="en-US"/>
              <a:t>单击图标添加图片</a:t>
            </a:r>
            <a:endParaRPr lang="zh-CN"/>
          </a:p>
        </p:txBody>
      </p:sp>
      <p:sp>
        <p:nvSpPr>
          <p:cNvPr id="37" name="图片占位符 33"/>
          <p:cNvSpPr>
            <a:spLocks noGrp="1" noChangeAspect="1"/>
          </p:cNvSpPr>
          <p:nvPr>
            <p:ph type="pic" sz="quarter" idx="18"/>
          </p:nvPr>
        </p:nvSpPr>
        <p:spPr>
          <a:xfrm>
            <a:off x="6544310" y="1020195"/>
            <a:ext cx="4800601" cy="3200400"/>
          </a:xfrm>
          <a:solidFill>
            <a:schemeClr val="bg2"/>
          </a:solidFill>
          <a:ln w="38100">
            <a:solidFill>
              <a:schemeClr val="bg1"/>
            </a:solidFill>
          </a:ln>
        </p:spPr>
        <p:txBody>
          <a:bodyPr/>
          <a:lstStyle>
            <a:lvl1pPr marL="0" indent="0" algn="ctr" latinLnBrk="0">
              <a:buNone/>
              <a:defRPr lang="zh-CN">
                <a:latin typeface="Microsoft YaHei UI" panose="020B0503020204020204" pitchFamily="34" charset="-122"/>
                <a:ea typeface="Microsoft YaHei UI" panose="020B0503020204020204" pitchFamily="34" charset="-122"/>
              </a:defRPr>
            </a:lvl1pPr>
          </a:lstStyle>
          <a:p>
            <a:r>
              <a:rPr lang="zh-CN" altLang="en-US"/>
              <a:t>单击图标添加图片</a:t>
            </a:r>
            <a:endParaRPr lang="zh-CN"/>
          </a:p>
        </p:txBody>
      </p:sp>
      <p:sp>
        <p:nvSpPr>
          <p:cNvPr id="39" name="文本占位符 3"/>
          <p:cNvSpPr>
            <a:spLocks noGrp="1"/>
          </p:cNvSpPr>
          <p:nvPr>
            <p:ph type="body" sz="half" idx="2"/>
          </p:nvPr>
        </p:nvSpPr>
        <p:spPr>
          <a:xfrm>
            <a:off x="1052423" y="4648200"/>
            <a:ext cx="4368980" cy="1295400"/>
          </a:xfrm>
        </p:spPr>
        <p:txBody>
          <a:bodyPr>
            <a:normAutofit/>
          </a:bodyPr>
          <a:lstStyle>
            <a:lvl1pPr marL="0" indent="0" latinLnBrk="0">
              <a:spcBef>
                <a:spcPts val="1600"/>
              </a:spcBef>
              <a:buNone/>
              <a:defRPr lang="zh-CN" sz="1600">
                <a:latin typeface="Microsoft YaHei UI" panose="020B0503020204020204" pitchFamily="34" charset="-122"/>
                <a:ea typeface="Microsoft YaHei UI" panose="020B0503020204020204" pitchFamily="34" charset="-122"/>
              </a:defRPr>
            </a:lvl1pPr>
            <a:lvl2pPr marL="457189" indent="0" latinLnBrk="0">
              <a:buNone/>
              <a:defRPr lang="zh-CN" sz="1400"/>
            </a:lvl2pPr>
            <a:lvl3pPr marL="914377" indent="0" latinLnBrk="0">
              <a:buNone/>
              <a:defRPr lang="zh-CN" sz="1200"/>
            </a:lvl3pPr>
            <a:lvl4pPr marL="1371566" indent="0" latinLnBrk="0">
              <a:buNone/>
              <a:defRPr lang="zh-CN" sz="1000"/>
            </a:lvl4pPr>
            <a:lvl5pPr marL="1828754" indent="0" latinLnBrk="0">
              <a:buNone/>
              <a:defRPr lang="zh-CN" sz="1000"/>
            </a:lvl5pPr>
            <a:lvl6pPr marL="2285943" indent="0" latinLnBrk="0">
              <a:buNone/>
              <a:defRPr lang="zh-CN" sz="1000"/>
            </a:lvl6pPr>
            <a:lvl7pPr marL="2743131" indent="0" latinLnBrk="0">
              <a:buNone/>
              <a:defRPr lang="zh-CN" sz="1000"/>
            </a:lvl7pPr>
            <a:lvl8pPr marL="3200320" indent="0" latinLnBrk="0">
              <a:buNone/>
              <a:defRPr lang="zh-CN" sz="1000"/>
            </a:lvl8pPr>
            <a:lvl9pPr marL="3657509" indent="0" latinLnBrk="0">
              <a:buNone/>
              <a:defRPr lang="zh-CN" sz="1000"/>
            </a:lvl9pPr>
          </a:lstStyle>
          <a:p>
            <a:pPr lvl="0"/>
            <a:r>
              <a:rPr lang="zh-CN" altLang="en-US"/>
              <a:t>单击此处编辑母版文本样式</a:t>
            </a:r>
          </a:p>
        </p:txBody>
      </p:sp>
      <p:sp>
        <p:nvSpPr>
          <p:cNvPr id="40" name="文本占位符 3"/>
          <p:cNvSpPr>
            <a:spLocks noGrp="1"/>
          </p:cNvSpPr>
          <p:nvPr>
            <p:ph type="body" sz="half" idx="19"/>
          </p:nvPr>
        </p:nvSpPr>
        <p:spPr>
          <a:xfrm>
            <a:off x="6742909" y="4648200"/>
            <a:ext cx="4368980" cy="1295400"/>
          </a:xfrm>
        </p:spPr>
        <p:txBody>
          <a:bodyPr>
            <a:normAutofit/>
          </a:bodyPr>
          <a:lstStyle>
            <a:lvl1pPr marL="0" indent="0" latinLnBrk="0">
              <a:spcBef>
                <a:spcPts val="1600"/>
              </a:spcBef>
              <a:buNone/>
              <a:defRPr lang="zh-CN" sz="1600">
                <a:latin typeface="Microsoft YaHei UI" panose="020B0503020204020204" pitchFamily="34" charset="-122"/>
                <a:ea typeface="Microsoft YaHei UI" panose="020B0503020204020204" pitchFamily="34" charset="-122"/>
              </a:defRPr>
            </a:lvl1pPr>
            <a:lvl2pPr marL="457189" indent="0" latinLnBrk="0">
              <a:buNone/>
              <a:defRPr lang="zh-CN" sz="1400"/>
            </a:lvl2pPr>
            <a:lvl3pPr marL="914377" indent="0" latinLnBrk="0">
              <a:buNone/>
              <a:defRPr lang="zh-CN" sz="1200"/>
            </a:lvl3pPr>
            <a:lvl4pPr marL="1371566" indent="0" latinLnBrk="0">
              <a:buNone/>
              <a:defRPr lang="zh-CN" sz="1000"/>
            </a:lvl4pPr>
            <a:lvl5pPr marL="1828754" indent="0" latinLnBrk="0">
              <a:buNone/>
              <a:defRPr lang="zh-CN" sz="1000"/>
            </a:lvl5pPr>
            <a:lvl6pPr marL="2285943" indent="0" latinLnBrk="0">
              <a:buNone/>
              <a:defRPr lang="zh-CN" sz="1000"/>
            </a:lvl6pPr>
            <a:lvl7pPr marL="2743131" indent="0" latinLnBrk="0">
              <a:buNone/>
              <a:defRPr lang="zh-CN" sz="1000"/>
            </a:lvl7pPr>
            <a:lvl8pPr marL="3200320" indent="0" latinLnBrk="0">
              <a:buNone/>
              <a:defRPr lang="zh-CN" sz="1000"/>
            </a:lvl8pPr>
            <a:lvl9pPr marL="3657509" indent="0" latinLnBrk="0">
              <a:buNone/>
              <a:defRPr lang="zh-CN" sz="1000"/>
            </a:lvl9pPr>
          </a:lstStyle>
          <a:p>
            <a:pPr lvl="0"/>
            <a:r>
              <a:rPr lang="zh-CN" altLang="en-US"/>
              <a:t>单击此处编辑母版文本样式</a:t>
            </a:r>
          </a:p>
        </p:txBody>
      </p:sp>
    </p:spTree>
    <p:extLst>
      <p:ext uri="{BB962C8B-B14F-4D97-AF65-F5344CB8AC3E}">
        <p14:creationId xmlns:p14="http://schemas.microsoft.com/office/powerpoint/2010/main" val="8384387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3 张图片（带题注）">
    <p:spTree>
      <p:nvGrpSpPr>
        <p:cNvPr id="1" name=""/>
        <p:cNvGrpSpPr/>
        <p:nvPr/>
      </p:nvGrpSpPr>
      <p:grpSpPr>
        <a:xfrm>
          <a:off x="0" y="0"/>
          <a:ext cx="0" cy="0"/>
          <a:chOff x="0" y="0"/>
          <a:chExt cx="0" cy="0"/>
        </a:xfrm>
      </p:grpSpPr>
      <p:sp>
        <p:nvSpPr>
          <p:cNvPr id="6" name="日期占位符 5"/>
          <p:cNvSpPr>
            <a:spLocks noGrp="1"/>
          </p:cNvSpPr>
          <p:nvPr>
            <p:ph type="dt" sz="half" idx="10"/>
          </p:nvPr>
        </p:nvSpPr>
        <p:spPr/>
        <p:txBody>
          <a:bodyPr/>
          <a:lstStyle>
            <a:lvl1pPr>
              <a:defRPr>
                <a:latin typeface="Microsoft YaHei UI" panose="020B0503020204020204" pitchFamily="34" charset="-122"/>
                <a:ea typeface="Microsoft YaHei UI" panose="020B0503020204020204" pitchFamily="34" charset="-122"/>
              </a:defRPr>
            </a:lvl1pPr>
          </a:lstStyle>
          <a:p>
            <a:r>
              <a:rPr lang="en-US" altLang="zh-CN" dirty="0"/>
              <a:t>2012/11/8</a:t>
            </a:r>
            <a:endParaRPr lang="zh-CN" altLang="en-US" dirty="0"/>
          </a:p>
        </p:txBody>
      </p:sp>
      <p:sp>
        <p:nvSpPr>
          <p:cNvPr id="7" name="页脚占位符 6"/>
          <p:cNvSpPr>
            <a:spLocks noGrp="1"/>
          </p:cNvSpPr>
          <p:nvPr>
            <p:ph type="ftr" sz="quarter" idx="11"/>
          </p:nvPr>
        </p:nvSpPr>
        <p:spPr/>
        <p:txBody>
          <a:bodyPr/>
          <a:lstStyle>
            <a:lvl1pPr>
              <a:defRPr>
                <a:latin typeface="Microsoft YaHei UI" panose="020B0503020204020204" pitchFamily="34" charset="-122"/>
                <a:ea typeface="Microsoft YaHei UI" panose="020B0503020204020204" pitchFamily="34" charset="-122"/>
              </a:defRPr>
            </a:lvl1pPr>
          </a:lstStyle>
          <a:p>
            <a:endParaRPr lang="zh-CN" altLang="en-US"/>
          </a:p>
        </p:txBody>
      </p:sp>
      <p:sp>
        <p:nvSpPr>
          <p:cNvPr id="8" name="幻灯片编号占位符 7"/>
          <p:cNvSpPr>
            <a:spLocks noGrp="1"/>
          </p:cNvSpPr>
          <p:nvPr>
            <p:ph type="sldNum" sz="quarter" idx="12"/>
          </p:nvPr>
        </p:nvSpPr>
        <p:spPr/>
        <p:txBody>
          <a:bodyPr/>
          <a:lstStyle>
            <a:lvl1pPr>
              <a:defRPr>
                <a:latin typeface="Microsoft YaHei UI" panose="020B0503020204020204" pitchFamily="34" charset="-122"/>
                <a:ea typeface="Microsoft YaHei UI" panose="020B0503020204020204" pitchFamily="34" charset="-122"/>
              </a:defRPr>
            </a:lvl1pPr>
          </a:lstStyle>
          <a:p>
            <a:fld id="{022B156B-59AE-415F-B24B-8756D48BB977}" type="slidenum">
              <a:rPr lang="en-US" altLang="zh-CN" smtClean="0"/>
              <a:t>‹#›</a:t>
            </a:fld>
            <a:endParaRPr lang="en-US" altLang="zh-CN"/>
          </a:p>
        </p:txBody>
      </p:sp>
      <p:grpSp>
        <p:nvGrpSpPr>
          <p:cNvPr id="35" name="组 34"/>
          <p:cNvGrpSpPr>
            <a:grpSpLocks noChangeAspect="1"/>
          </p:cNvGrpSpPr>
          <p:nvPr/>
        </p:nvGrpSpPr>
        <p:grpSpPr>
          <a:xfrm rot="5400000">
            <a:off x="4030971" y="647727"/>
            <a:ext cx="4116828" cy="3383280"/>
            <a:chOff x="895350" y="3313113"/>
            <a:chExt cx="3613151" cy="2790825"/>
          </a:xfrm>
          <a:solidFill>
            <a:schemeClr val="tx1">
              <a:lumMod val="50000"/>
            </a:schemeClr>
          </a:solidFill>
        </p:grpSpPr>
        <p:sp>
          <p:nvSpPr>
            <p:cNvPr id="38" name="任意多边形 41"/>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41" name="任意多边形 42"/>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42" name="任意多边形 43"/>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43" name="任意多边形 44"/>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44" name="任意多边形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45" name="任意多边形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46" name="任意多边形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47" name="任意多边形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48" name="任意多边形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49" name="任意多边形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50" name="任意多边形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51" name="任意多边形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grpSp>
      <p:grpSp>
        <p:nvGrpSpPr>
          <p:cNvPr id="52" name="组 51"/>
          <p:cNvGrpSpPr>
            <a:grpSpLocks noChangeAspect="1"/>
          </p:cNvGrpSpPr>
          <p:nvPr/>
        </p:nvGrpSpPr>
        <p:grpSpPr>
          <a:xfrm rot="5400000">
            <a:off x="263071" y="1127734"/>
            <a:ext cx="4114800" cy="3381615"/>
            <a:chOff x="895350" y="3313113"/>
            <a:chExt cx="3613151" cy="2790825"/>
          </a:xfrm>
          <a:solidFill>
            <a:schemeClr val="tx1">
              <a:lumMod val="50000"/>
            </a:schemeClr>
          </a:solidFill>
        </p:grpSpPr>
        <p:sp>
          <p:nvSpPr>
            <p:cNvPr id="53" name="任意多边形 41"/>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54" name="任意多边形 42"/>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55" name="任意多边形 43"/>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56" name="任意多边形 44"/>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57" name="任意多边形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58" name="任意多边形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59" name="任意多边形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60" name="任意多边形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61" name="任意多边形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62" name="任意多边形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63" name="任意多边形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64" name="任意多边形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grpSp>
      <p:grpSp>
        <p:nvGrpSpPr>
          <p:cNvPr id="65" name="组 64"/>
          <p:cNvGrpSpPr>
            <a:grpSpLocks noChangeAspect="1"/>
          </p:cNvGrpSpPr>
          <p:nvPr/>
        </p:nvGrpSpPr>
        <p:grpSpPr>
          <a:xfrm rot="5400000">
            <a:off x="7803905" y="1127739"/>
            <a:ext cx="4114800" cy="3381613"/>
            <a:chOff x="895350" y="3313113"/>
            <a:chExt cx="3613151" cy="2790825"/>
          </a:xfrm>
          <a:solidFill>
            <a:schemeClr val="tx1">
              <a:lumMod val="50000"/>
            </a:schemeClr>
          </a:solidFill>
        </p:grpSpPr>
        <p:sp>
          <p:nvSpPr>
            <p:cNvPr id="66" name="任意多边形 41"/>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67" name="任意多边形 42"/>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68" name="任意多边形 43"/>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69" name="任意多边形 44"/>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70" name="任意多边形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71" name="任意多边形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72" name="任意多边形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73" name="任意多边形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74" name="任意多边形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75" name="任意多边形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76" name="任意多边形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77" name="任意多边形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grpSp>
      <p:sp>
        <p:nvSpPr>
          <p:cNvPr id="78" name="图片占位符 33"/>
          <p:cNvSpPr>
            <a:spLocks noGrp="1"/>
          </p:cNvSpPr>
          <p:nvPr>
            <p:ph type="pic" sz="quarter" idx="18"/>
          </p:nvPr>
        </p:nvSpPr>
        <p:spPr>
          <a:xfrm>
            <a:off x="4599885" y="533400"/>
            <a:ext cx="2971800" cy="3657600"/>
          </a:xfrm>
          <a:solidFill>
            <a:schemeClr val="bg2"/>
          </a:solidFill>
          <a:ln w="38100">
            <a:solidFill>
              <a:schemeClr val="bg1"/>
            </a:solidFill>
          </a:ln>
        </p:spPr>
        <p:txBody>
          <a:bodyPr/>
          <a:lstStyle>
            <a:lvl1pPr marL="0" indent="0" algn="ctr" latinLnBrk="0">
              <a:buNone/>
              <a:defRPr lang="zh-CN">
                <a:latin typeface="Microsoft YaHei UI" panose="020B0503020204020204" pitchFamily="34" charset="-122"/>
                <a:ea typeface="Microsoft YaHei UI" panose="020B0503020204020204" pitchFamily="34" charset="-122"/>
              </a:defRPr>
            </a:lvl1pPr>
          </a:lstStyle>
          <a:p>
            <a:r>
              <a:rPr lang="zh-CN" altLang="en-US"/>
              <a:t>单击图标添加图片</a:t>
            </a:r>
            <a:endParaRPr lang="zh-CN"/>
          </a:p>
        </p:txBody>
      </p:sp>
      <p:sp>
        <p:nvSpPr>
          <p:cNvPr id="79" name="图片占位符 33"/>
          <p:cNvSpPr>
            <a:spLocks noGrp="1"/>
          </p:cNvSpPr>
          <p:nvPr>
            <p:ph type="pic" sz="quarter" idx="19"/>
          </p:nvPr>
        </p:nvSpPr>
        <p:spPr>
          <a:xfrm>
            <a:off x="834571" y="1013590"/>
            <a:ext cx="2971800" cy="3657600"/>
          </a:xfrm>
          <a:solidFill>
            <a:schemeClr val="bg2"/>
          </a:solidFill>
          <a:ln w="38100">
            <a:solidFill>
              <a:schemeClr val="bg1"/>
            </a:solidFill>
          </a:ln>
        </p:spPr>
        <p:txBody>
          <a:bodyPr/>
          <a:lstStyle>
            <a:lvl1pPr marL="0" indent="0" algn="ctr" latinLnBrk="0">
              <a:buNone/>
              <a:defRPr lang="zh-CN">
                <a:latin typeface="Microsoft YaHei UI" panose="020B0503020204020204" pitchFamily="34" charset="-122"/>
                <a:ea typeface="Microsoft YaHei UI" panose="020B0503020204020204" pitchFamily="34" charset="-122"/>
              </a:defRPr>
            </a:lvl1pPr>
          </a:lstStyle>
          <a:p>
            <a:r>
              <a:rPr lang="zh-CN" altLang="en-US"/>
              <a:t>单击图标添加图片</a:t>
            </a:r>
            <a:endParaRPr lang="zh-CN"/>
          </a:p>
        </p:txBody>
      </p:sp>
      <p:sp>
        <p:nvSpPr>
          <p:cNvPr id="80" name="图片占位符 33"/>
          <p:cNvSpPr>
            <a:spLocks noGrp="1"/>
          </p:cNvSpPr>
          <p:nvPr>
            <p:ph type="pic" sz="quarter" idx="20"/>
          </p:nvPr>
        </p:nvSpPr>
        <p:spPr>
          <a:xfrm>
            <a:off x="8375405" y="1013591"/>
            <a:ext cx="2971800" cy="3657600"/>
          </a:xfrm>
          <a:solidFill>
            <a:schemeClr val="bg2"/>
          </a:solidFill>
          <a:ln w="38100">
            <a:solidFill>
              <a:schemeClr val="bg1"/>
            </a:solidFill>
          </a:ln>
        </p:spPr>
        <p:txBody>
          <a:bodyPr/>
          <a:lstStyle>
            <a:lvl1pPr marL="0" indent="0" algn="ctr" latinLnBrk="0">
              <a:buNone/>
              <a:defRPr lang="zh-CN">
                <a:latin typeface="Microsoft YaHei UI" panose="020B0503020204020204" pitchFamily="34" charset="-122"/>
                <a:ea typeface="Microsoft YaHei UI" panose="020B0503020204020204" pitchFamily="34" charset="-122"/>
              </a:defRPr>
            </a:lvl1pPr>
          </a:lstStyle>
          <a:p>
            <a:r>
              <a:rPr lang="zh-CN" altLang="en-US"/>
              <a:t>单击图标添加图片</a:t>
            </a:r>
            <a:endParaRPr lang="zh-CN"/>
          </a:p>
        </p:txBody>
      </p:sp>
      <p:sp>
        <p:nvSpPr>
          <p:cNvPr id="81" name="文本占位符 3"/>
          <p:cNvSpPr>
            <a:spLocks noGrp="1"/>
          </p:cNvSpPr>
          <p:nvPr>
            <p:ph type="body" sz="half" idx="2"/>
          </p:nvPr>
        </p:nvSpPr>
        <p:spPr>
          <a:xfrm>
            <a:off x="948871" y="5018002"/>
            <a:ext cx="2743200" cy="914400"/>
          </a:xfrm>
        </p:spPr>
        <p:txBody>
          <a:bodyPr>
            <a:normAutofit/>
          </a:bodyPr>
          <a:lstStyle>
            <a:lvl1pPr marL="0" indent="0" latinLnBrk="0">
              <a:spcBef>
                <a:spcPts val="1600"/>
              </a:spcBef>
              <a:buNone/>
              <a:defRPr lang="zh-CN" sz="1600">
                <a:latin typeface="Microsoft YaHei UI" panose="020B0503020204020204" pitchFamily="34" charset="-122"/>
                <a:ea typeface="Microsoft YaHei UI" panose="020B0503020204020204" pitchFamily="34" charset="-122"/>
              </a:defRPr>
            </a:lvl1pPr>
            <a:lvl2pPr marL="457189" indent="0" latinLnBrk="0">
              <a:buNone/>
              <a:defRPr lang="zh-CN" sz="1400"/>
            </a:lvl2pPr>
            <a:lvl3pPr marL="914377" indent="0" latinLnBrk="0">
              <a:buNone/>
              <a:defRPr lang="zh-CN" sz="1200"/>
            </a:lvl3pPr>
            <a:lvl4pPr marL="1371566" indent="0" latinLnBrk="0">
              <a:buNone/>
              <a:defRPr lang="zh-CN" sz="1000"/>
            </a:lvl4pPr>
            <a:lvl5pPr marL="1828754" indent="0" latinLnBrk="0">
              <a:buNone/>
              <a:defRPr lang="zh-CN" sz="1000"/>
            </a:lvl5pPr>
            <a:lvl6pPr marL="2285943" indent="0" latinLnBrk="0">
              <a:buNone/>
              <a:defRPr lang="zh-CN" sz="1000"/>
            </a:lvl6pPr>
            <a:lvl7pPr marL="2743131" indent="0" latinLnBrk="0">
              <a:buNone/>
              <a:defRPr lang="zh-CN" sz="1000"/>
            </a:lvl7pPr>
            <a:lvl8pPr marL="3200320" indent="0" latinLnBrk="0">
              <a:buNone/>
              <a:defRPr lang="zh-CN" sz="1000"/>
            </a:lvl8pPr>
            <a:lvl9pPr marL="3657509" indent="0" latinLnBrk="0">
              <a:buNone/>
              <a:defRPr lang="zh-CN" sz="1000"/>
            </a:lvl9pPr>
          </a:lstStyle>
          <a:p>
            <a:pPr lvl="0"/>
            <a:r>
              <a:rPr lang="zh-CN" altLang="en-US"/>
              <a:t>单击此处编辑母版文本样式</a:t>
            </a:r>
          </a:p>
        </p:txBody>
      </p:sp>
      <p:sp>
        <p:nvSpPr>
          <p:cNvPr id="82" name="文本占位符 3"/>
          <p:cNvSpPr>
            <a:spLocks noGrp="1"/>
          </p:cNvSpPr>
          <p:nvPr>
            <p:ph type="body" sz="half" idx="21"/>
          </p:nvPr>
        </p:nvSpPr>
        <p:spPr>
          <a:xfrm>
            <a:off x="4707208" y="4582378"/>
            <a:ext cx="2743200" cy="914400"/>
          </a:xfrm>
        </p:spPr>
        <p:txBody>
          <a:bodyPr>
            <a:normAutofit/>
          </a:bodyPr>
          <a:lstStyle>
            <a:lvl1pPr marL="0" indent="0" latinLnBrk="0">
              <a:spcBef>
                <a:spcPts val="1600"/>
              </a:spcBef>
              <a:buNone/>
              <a:defRPr lang="zh-CN" sz="1600">
                <a:latin typeface="Microsoft YaHei UI" panose="020B0503020204020204" pitchFamily="34" charset="-122"/>
                <a:ea typeface="Microsoft YaHei UI" panose="020B0503020204020204" pitchFamily="34" charset="-122"/>
              </a:defRPr>
            </a:lvl1pPr>
            <a:lvl2pPr marL="457189" indent="0" latinLnBrk="0">
              <a:buNone/>
              <a:defRPr lang="zh-CN" sz="1400"/>
            </a:lvl2pPr>
            <a:lvl3pPr marL="914377" indent="0" latinLnBrk="0">
              <a:buNone/>
              <a:defRPr lang="zh-CN" sz="1200"/>
            </a:lvl3pPr>
            <a:lvl4pPr marL="1371566" indent="0" latinLnBrk="0">
              <a:buNone/>
              <a:defRPr lang="zh-CN" sz="1000"/>
            </a:lvl4pPr>
            <a:lvl5pPr marL="1828754" indent="0" latinLnBrk="0">
              <a:buNone/>
              <a:defRPr lang="zh-CN" sz="1000"/>
            </a:lvl5pPr>
            <a:lvl6pPr marL="2285943" indent="0" latinLnBrk="0">
              <a:buNone/>
              <a:defRPr lang="zh-CN" sz="1000"/>
            </a:lvl6pPr>
            <a:lvl7pPr marL="2743131" indent="0" latinLnBrk="0">
              <a:buNone/>
              <a:defRPr lang="zh-CN" sz="1000"/>
            </a:lvl7pPr>
            <a:lvl8pPr marL="3200320" indent="0" latinLnBrk="0">
              <a:buNone/>
              <a:defRPr lang="zh-CN" sz="1000"/>
            </a:lvl8pPr>
            <a:lvl9pPr marL="3657509" indent="0" latinLnBrk="0">
              <a:buNone/>
              <a:defRPr lang="zh-CN" sz="1000"/>
            </a:lvl9pPr>
          </a:lstStyle>
          <a:p>
            <a:pPr lvl="0"/>
            <a:r>
              <a:rPr lang="zh-CN" altLang="en-US"/>
              <a:t>单击此处编辑母版文本样式</a:t>
            </a:r>
          </a:p>
        </p:txBody>
      </p:sp>
      <p:sp>
        <p:nvSpPr>
          <p:cNvPr id="83" name="文本占位符 3"/>
          <p:cNvSpPr>
            <a:spLocks noGrp="1"/>
          </p:cNvSpPr>
          <p:nvPr>
            <p:ph type="body" sz="half" idx="22"/>
          </p:nvPr>
        </p:nvSpPr>
        <p:spPr>
          <a:xfrm>
            <a:off x="8489705" y="5018002"/>
            <a:ext cx="2743200" cy="914400"/>
          </a:xfrm>
        </p:spPr>
        <p:txBody>
          <a:bodyPr>
            <a:normAutofit/>
          </a:bodyPr>
          <a:lstStyle>
            <a:lvl1pPr marL="0" indent="0" latinLnBrk="0">
              <a:spcBef>
                <a:spcPts val="1600"/>
              </a:spcBef>
              <a:buNone/>
              <a:defRPr lang="zh-CN" sz="1600">
                <a:latin typeface="Microsoft YaHei UI" panose="020B0503020204020204" pitchFamily="34" charset="-122"/>
                <a:ea typeface="Microsoft YaHei UI" panose="020B0503020204020204" pitchFamily="34" charset="-122"/>
              </a:defRPr>
            </a:lvl1pPr>
            <a:lvl2pPr marL="457189" indent="0" latinLnBrk="0">
              <a:buNone/>
              <a:defRPr lang="zh-CN" sz="1400"/>
            </a:lvl2pPr>
            <a:lvl3pPr marL="914377" indent="0" latinLnBrk="0">
              <a:buNone/>
              <a:defRPr lang="zh-CN" sz="1200"/>
            </a:lvl3pPr>
            <a:lvl4pPr marL="1371566" indent="0" latinLnBrk="0">
              <a:buNone/>
              <a:defRPr lang="zh-CN" sz="1000"/>
            </a:lvl4pPr>
            <a:lvl5pPr marL="1828754" indent="0" latinLnBrk="0">
              <a:buNone/>
              <a:defRPr lang="zh-CN" sz="1000"/>
            </a:lvl5pPr>
            <a:lvl6pPr marL="2285943" indent="0" latinLnBrk="0">
              <a:buNone/>
              <a:defRPr lang="zh-CN" sz="1000"/>
            </a:lvl6pPr>
            <a:lvl7pPr marL="2743131" indent="0" latinLnBrk="0">
              <a:buNone/>
              <a:defRPr lang="zh-CN" sz="1000"/>
            </a:lvl7pPr>
            <a:lvl8pPr marL="3200320" indent="0" latinLnBrk="0">
              <a:buNone/>
              <a:defRPr lang="zh-CN" sz="1000"/>
            </a:lvl8pPr>
            <a:lvl9pPr marL="3657509" indent="0" latinLnBrk="0">
              <a:buNone/>
              <a:defRPr lang="zh-CN" sz="1000"/>
            </a:lvl9pPr>
          </a:lstStyle>
          <a:p>
            <a:pPr lvl="0"/>
            <a:r>
              <a:rPr lang="zh-CN" altLang="en-US"/>
              <a:t>单击此处编辑母版文本样式</a:t>
            </a:r>
          </a:p>
        </p:txBody>
      </p:sp>
    </p:spTree>
    <p:extLst>
      <p:ext uri="{BB962C8B-B14F-4D97-AF65-F5344CB8AC3E}">
        <p14:creationId xmlns:p14="http://schemas.microsoft.com/office/powerpoint/2010/main" val="41347837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_3 张图片（带题注）">
    <p:spTree>
      <p:nvGrpSpPr>
        <p:cNvPr id="1" name=""/>
        <p:cNvGrpSpPr/>
        <p:nvPr/>
      </p:nvGrpSpPr>
      <p:grpSpPr>
        <a:xfrm>
          <a:off x="0" y="0"/>
          <a:ext cx="0" cy="0"/>
          <a:chOff x="0" y="0"/>
          <a:chExt cx="0" cy="0"/>
        </a:xfrm>
      </p:grpSpPr>
      <p:sp>
        <p:nvSpPr>
          <p:cNvPr id="6" name="日期占位符 5"/>
          <p:cNvSpPr>
            <a:spLocks noGrp="1"/>
          </p:cNvSpPr>
          <p:nvPr>
            <p:ph type="dt" sz="half" idx="10"/>
          </p:nvPr>
        </p:nvSpPr>
        <p:spPr/>
        <p:txBody>
          <a:bodyPr/>
          <a:lstStyle>
            <a:lvl1pPr>
              <a:defRPr>
                <a:latin typeface="Microsoft YaHei UI" panose="020B0503020204020204" pitchFamily="34" charset="-122"/>
                <a:ea typeface="Microsoft YaHei UI" panose="020B0503020204020204" pitchFamily="34" charset="-122"/>
              </a:defRPr>
            </a:lvl1pPr>
          </a:lstStyle>
          <a:p>
            <a:r>
              <a:rPr lang="en-US" altLang="zh-CN" dirty="0"/>
              <a:t>2012/11/8</a:t>
            </a:r>
            <a:endParaRPr lang="zh-CN" altLang="en-US" dirty="0"/>
          </a:p>
        </p:txBody>
      </p:sp>
      <p:sp>
        <p:nvSpPr>
          <p:cNvPr id="7" name="页脚占位符 6"/>
          <p:cNvSpPr>
            <a:spLocks noGrp="1"/>
          </p:cNvSpPr>
          <p:nvPr>
            <p:ph type="ftr" sz="quarter" idx="11"/>
          </p:nvPr>
        </p:nvSpPr>
        <p:spPr/>
        <p:txBody>
          <a:bodyPr/>
          <a:lstStyle>
            <a:lvl1pPr>
              <a:defRPr>
                <a:latin typeface="Microsoft YaHei UI" panose="020B0503020204020204" pitchFamily="34" charset="-122"/>
                <a:ea typeface="Microsoft YaHei UI" panose="020B0503020204020204" pitchFamily="34" charset="-122"/>
              </a:defRPr>
            </a:lvl1pPr>
          </a:lstStyle>
          <a:p>
            <a:endParaRPr lang="zh-CN" altLang="en-US"/>
          </a:p>
        </p:txBody>
      </p:sp>
      <p:sp>
        <p:nvSpPr>
          <p:cNvPr id="8" name="幻灯片编号占位符 7"/>
          <p:cNvSpPr>
            <a:spLocks noGrp="1"/>
          </p:cNvSpPr>
          <p:nvPr>
            <p:ph type="sldNum" sz="quarter" idx="12"/>
          </p:nvPr>
        </p:nvSpPr>
        <p:spPr/>
        <p:txBody>
          <a:bodyPr/>
          <a:lstStyle>
            <a:lvl1pPr>
              <a:defRPr>
                <a:latin typeface="Microsoft YaHei UI" panose="020B0503020204020204" pitchFamily="34" charset="-122"/>
                <a:ea typeface="Microsoft YaHei UI" panose="020B0503020204020204" pitchFamily="34" charset="-122"/>
              </a:defRPr>
            </a:lvl1pPr>
          </a:lstStyle>
          <a:p>
            <a:fld id="{022B156B-59AE-415F-B24B-8756D48BB977}" type="slidenum">
              <a:rPr lang="en-US" altLang="zh-CN" smtClean="0"/>
              <a:t>‹#›</a:t>
            </a:fld>
            <a:endParaRPr lang="en-US" altLang="zh-CN"/>
          </a:p>
        </p:txBody>
      </p:sp>
      <p:grpSp>
        <p:nvGrpSpPr>
          <p:cNvPr id="84" name="组 83"/>
          <p:cNvGrpSpPr>
            <a:grpSpLocks noChangeAspect="1"/>
          </p:cNvGrpSpPr>
          <p:nvPr/>
        </p:nvGrpSpPr>
        <p:grpSpPr>
          <a:xfrm rot="16200000" flipV="1">
            <a:off x="274315" y="1102305"/>
            <a:ext cx="5053664" cy="4411852"/>
            <a:chOff x="895350" y="3313113"/>
            <a:chExt cx="3613151" cy="2790825"/>
          </a:xfrm>
          <a:solidFill>
            <a:schemeClr val="tx1">
              <a:lumMod val="50000"/>
            </a:schemeClr>
          </a:solidFill>
        </p:grpSpPr>
        <p:sp>
          <p:nvSpPr>
            <p:cNvPr id="85" name="任意多边形 41"/>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86" name="任意多边形 42"/>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87" name="任意多边形 43"/>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88" name="任意多边形 44"/>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89" name="任意多边形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90" name="任意多边形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91" name="任意多边形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92" name="任意多边形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93" name="任意多边形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94" name="任意多边形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95" name="任意多边形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96" name="任意多边形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grpSp>
      <p:sp>
        <p:nvSpPr>
          <p:cNvPr id="97" name="图片占位符 33"/>
          <p:cNvSpPr>
            <a:spLocks noGrp="1"/>
          </p:cNvSpPr>
          <p:nvPr>
            <p:ph type="pic" sz="quarter" idx="17"/>
          </p:nvPr>
        </p:nvSpPr>
        <p:spPr>
          <a:xfrm>
            <a:off x="840795" y="1020193"/>
            <a:ext cx="3886200" cy="4572000"/>
          </a:xfrm>
          <a:solidFill>
            <a:schemeClr val="bg2"/>
          </a:solidFill>
          <a:ln w="38100">
            <a:solidFill>
              <a:schemeClr val="bg1"/>
            </a:solidFill>
          </a:ln>
        </p:spPr>
        <p:txBody>
          <a:bodyPr/>
          <a:lstStyle>
            <a:lvl1pPr marL="0" indent="0" algn="ctr" latinLnBrk="0">
              <a:buNone/>
              <a:defRPr lang="zh-CN">
                <a:latin typeface="Microsoft YaHei UI" panose="020B0503020204020204" pitchFamily="34" charset="-122"/>
                <a:ea typeface="Microsoft YaHei UI" panose="020B0503020204020204" pitchFamily="34" charset="-122"/>
              </a:defRPr>
            </a:lvl1pPr>
          </a:lstStyle>
          <a:p>
            <a:r>
              <a:rPr lang="zh-CN" altLang="en-US"/>
              <a:t>单击图标添加图片</a:t>
            </a:r>
            <a:endParaRPr lang="zh-CN"/>
          </a:p>
        </p:txBody>
      </p:sp>
      <p:grpSp>
        <p:nvGrpSpPr>
          <p:cNvPr id="98" name="组 97"/>
          <p:cNvGrpSpPr/>
          <p:nvPr/>
        </p:nvGrpSpPr>
        <p:grpSpPr>
          <a:xfrm>
            <a:off x="5322490" y="319177"/>
            <a:ext cx="3389607" cy="2710838"/>
            <a:chOff x="895350" y="3313113"/>
            <a:chExt cx="3613151" cy="2790825"/>
          </a:xfrm>
          <a:solidFill>
            <a:schemeClr val="tx1">
              <a:lumMod val="50000"/>
            </a:schemeClr>
          </a:solidFill>
        </p:grpSpPr>
        <p:sp>
          <p:nvSpPr>
            <p:cNvPr id="99" name="任意多边形 41"/>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100" name="任意多边形 42"/>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101" name="任意多边形 43"/>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102" name="任意多边形 44"/>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103" name="任意多边形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104" name="任意多边形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105" name="任意多边形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106" name="任意多边形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107" name="任意多边形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108" name="任意多边形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109" name="任意多边形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110" name="任意多边形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grpSp>
      <p:sp>
        <p:nvSpPr>
          <p:cNvPr id="111" name="图片占位符 33"/>
          <p:cNvSpPr>
            <a:spLocks noGrp="1" noChangeAspect="1"/>
          </p:cNvSpPr>
          <p:nvPr>
            <p:ph type="pic" sz="quarter" idx="18"/>
          </p:nvPr>
        </p:nvSpPr>
        <p:spPr>
          <a:xfrm>
            <a:off x="5546781" y="529603"/>
            <a:ext cx="2993367" cy="2305338"/>
          </a:xfrm>
          <a:solidFill>
            <a:schemeClr val="bg2"/>
          </a:solidFill>
          <a:ln w="38100">
            <a:solidFill>
              <a:schemeClr val="bg1"/>
            </a:solidFill>
          </a:ln>
        </p:spPr>
        <p:txBody>
          <a:bodyPr/>
          <a:lstStyle>
            <a:lvl1pPr marL="0" indent="0" algn="ctr" latinLnBrk="0">
              <a:buNone/>
              <a:defRPr lang="zh-CN">
                <a:latin typeface="Microsoft YaHei UI" panose="020B0503020204020204" pitchFamily="34" charset="-122"/>
                <a:ea typeface="Microsoft YaHei UI" panose="020B0503020204020204" pitchFamily="34" charset="-122"/>
              </a:defRPr>
            </a:lvl1pPr>
          </a:lstStyle>
          <a:p>
            <a:r>
              <a:rPr lang="zh-CN" altLang="en-US"/>
              <a:t>单击图标添加图片</a:t>
            </a:r>
            <a:endParaRPr lang="zh-CN"/>
          </a:p>
        </p:txBody>
      </p:sp>
      <p:grpSp>
        <p:nvGrpSpPr>
          <p:cNvPr id="112" name="组 111"/>
          <p:cNvGrpSpPr/>
          <p:nvPr/>
        </p:nvGrpSpPr>
        <p:grpSpPr>
          <a:xfrm>
            <a:off x="5322490" y="3436140"/>
            <a:ext cx="3389607" cy="2710838"/>
            <a:chOff x="895350" y="3313113"/>
            <a:chExt cx="3613151" cy="2790825"/>
          </a:xfrm>
          <a:solidFill>
            <a:schemeClr val="tx1">
              <a:lumMod val="50000"/>
            </a:schemeClr>
          </a:solidFill>
        </p:grpSpPr>
        <p:sp>
          <p:nvSpPr>
            <p:cNvPr id="113" name="任意多边形 41"/>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114" name="任意多边形 42"/>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115" name="任意多边形 43"/>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116" name="任意多边形 44"/>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117" name="任意多边形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118" name="任意多边形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119" name="任意多边形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120" name="任意多边形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121" name="任意多边形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122" name="任意多边形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123" name="任意多边形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124" name="任意多边形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grpSp>
      <p:sp>
        <p:nvSpPr>
          <p:cNvPr id="125" name="图片占位符 33"/>
          <p:cNvSpPr>
            <a:spLocks noGrp="1" noChangeAspect="1"/>
          </p:cNvSpPr>
          <p:nvPr>
            <p:ph type="pic" sz="quarter" idx="19"/>
          </p:nvPr>
        </p:nvSpPr>
        <p:spPr>
          <a:xfrm>
            <a:off x="5546781" y="3646566"/>
            <a:ext cx="2993367" cy="2305338"/>
          </a:xfrm>
          <a:solidFill>
            <a:schemeClr val="bg2"/>
          </a:solidFill>
          <a:ln w="38100">
            <a:solidFill>
              <a:schemeClr val="bg1"/>
            </a:solidFill>
          </a:ln>
        </p:spPr>
        <p:txBody>
          <a:bodyPr/>
          <a:lstStyle>
            <a:lvl1pPr marL="0" indent="0" algn="ctr" latinLnBrk="0">
              <a:buNone/>
              <a:defRPr lang="zh-CN">
                <a:latin typeface="Microsoft YaHei UI" panose="020B0503020204020204" pitchFamily="34" charset="-122"/>
                <a:ea typeface="Microsoft YaHei UI" panose="020B0503020204020204" pitchFamily="34" charset="-122"/>
              </a:defRPr>
            </a:lvl1pPr>
          </a:lstStyle>
          <a:p>
            <a:r>
              <a:rPr lang="zh-CN" altLang="en-US"/>
              <a:t>单击图标添加图片</a:t>
            </a:r>
            <a:endParaRPr lang="zh-CN"/>
          </a:p>
        </p:txBody>
      </p:sp>
      <p:sp>
        <p:nvSpPr>
          <p:cNvPr id="126" name="文本占位符 3"/>
          <p:cNvSpPr>
            <a:spLocks noGrp="1"/>
          </p:cNvSpPr>
          <p:nvPr>
            <p:ph type="body" sz="half" idx="21"/>
          </p:nvPr>
        </p:nvSpPr>
        <p:spPr>
          <a:xfrm>
            <a:off x="9066215" y="2048895"/>
            <a:ext cx="2286000" cy="2514599"/>
          </a:xfrm>
        </p:spPr>
        <p:txBody>
          <a:bodyPr anchor="ctr">
            <a:normAutofit/>
          </a:bodyPr>
          <a:lstStyle>
            <a:lvl1pPr marL="0" indent="0" latinLnBrk="0">
              <a:spcBef>
                <a:spcPts val="1600"/>
              </a:spcBef>
              <a:buNone/>
              <a:defRPr lang="zh-CN" sz="1600">
                <a:latin typeface="Microsoft YaHei UI" panose="020B0503020204020204" pitchFamily="34" charset="-122"/>
                <a:ea typeface="Microsoft YaHei UI" panose="020B0503020204020204" pitchFamily="34" charset="-122"/>
              </a:defRPr>
            </a:lvl1pPr>
            <a:lvl2pPr marL="457189" indent="0" latinLnBrk="0">
              <a:buNone/>
              <a:defRPr lang="zh-CN" sz="1400"/>
            </a:lvl2pPr>
            <a:lvl3pPr marL="914377" indent="0" latinLnBrk="0">
              <a:buNone/>
              <a:defRPr lang="zh-CN" sz="1200"/>
            </a:lvl3pPr>
            <a:lvl4pPr marL="1371566" indent="0" latinLnBrk="0">
              <a:buNone/>
              <a:defRPr lang="zh-CN" sz="1000"/>
            </a:lvl4pPr>
            <a:lvl5pPr marL="1828754" indent="0" latinLnBrk="0">
              <a:buNone/>
              <a:defRPr lang="zh-CN" sz="1000"/>
            </a:lvl5pPr>
            <a:lvl6pPr marL="2285943" indent="0" latinLnBrk="0">
              <a:buNone/>
              <a:defRPr lang="zh-CN" sz="1000"/>
            </a:lvl6pPr>
            <a:lvl7pPr marL="2743131" indent="0" latinLnBrk="0">
              <a:buNone/>
              <a:defRPr lang="zh-CN" sz="1000"/>
            </a:lvl7pPr>
            <a:lvl8pPr marL="3200320" indent="0" latinLnBrk="0">
              <a:buNone/>
              <a:defRPr lang="zh-CN" sz="1000"/>
            </a:lvl8pPr>
            <a:lvl9pPr marL="3657509" indent="0" latinLnBrk="0">
              <a:buNone/>
              <a:defRPr lang="zh-CN" sz="1000"/>
            </a:lvl9pPr>
          </a:lstStyle>
          <a:p>
            <a:pPr lvl="0"/>
            <a:r>
              <a:rPr lang="zh-CN" altLang="en-US"/>
              <a:t>单击此处编辑母版文本样式</a:t>
            </a:r>
          </a:p>
        </p:txBody>
      </p:sp>
    </p:spTree>
    <p:extLst>
      <p:ext uri="{BB962C8B-B14F-4D97-AF65-F5344CB8AC3E}">
        <p14:creationId xmlns:p14="http://schemas.microsoft.com/office/powerpoint/2010/main" val="2571433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内容与题注">
    <p:spTree>
      <p:nvGrpSpPr>
        <p:cNvPr id="1" name=""/>
        <p:cNvGrpSpPr/>
        <p:nvPr/>
      </p:nvGrpSpPr>
      <p:grpSpPr>
        <a:xfrm>
          <a:off x="0" y="0"/>
          <a:ext cx="0" cy="0"/>
          <a:chOff x="0" y="0"/>
          <a:chExt cx="0" cy="0"/>
        </a:xfrm>
      </p:grpSpPr>
      <p:sp>
        <p:nvSpPr>
          <p:cNvPr id="2" name="标题 1"/>
          <p:cNvSpPr>
            <a:spLocks noGrp="1"/>
          </p:cNvSpPr>
          <p:nvPr>
            <p:ph type="title"/>
          </p:nvPr>
        </p:nvSpPr>
        <p:spPr>
          <a:xfrm>
            <a:off x="7511732" y="1330347"/>
            <a:ext cx="3840480" cy="2103120"/>
          </a:xfrm>
        </p:spPr>
        <p:txBody>
          <a:bodyPr anchor="b">
            <a:normAutofit/>
          </a:bodyPr>
          <a:lstStyle>
            <a:lvl1pPr latinLnBrk="0">
              <a:defRPr lang="zh-CN" sz="3600">
                <a:latin typeface="Microsoft YaHei UI" panose="020B0503020204020204" pitchFamily="34" charset="-122"/>
                <a:ea typeface="Microsoft YaHei UI" panose="020B0503020204020204" pitchFamily="34" charset="-122"/>
              </a:defRPr>
            </a:lvl1pPr>
          </a:lstStyle>
          <a:p>
            <a:r>
              <a:rPr lang="zh-CN" altLang="en-US"/>
              <a:t>单击此处编辑母版标题样式</a:t>
            </a:r>
            <a:endParaRPr lang="zh-CN"/>
          </a:p>
        </p:txBody>
      </p:sp>
      <p:sp>
        <p:nvSpPr>
          <p:cNvPr id="3" name="内容占位符 2"/>
          <p:cNvSpPr>
            <a:spLocks noGrp="1"/>
          </p:cNvSpPr>
          <p:nvPr>
            <p:ph idx="1"/>
          </p:nvPr>
        </p:nvSpPr>
        <p:spPr>
          <a:xfrm>
            <a:off x="836614" y="914400"/>
            <a:ext cx="6172201" cy="5029200"/>
          </a:xfrm>
        </p:spPr>
        <p:txBody>
          <a:bodyPr>
            <a:normAutofit/>
          </a:bodyPr>
          <a:lstStyle>
            <a:lvl1pPr latinLnBrk="0">
              <a:defRPr lang="zh-CN" sz="2400">
                <a:latin typeface="Microsoft YaHei UI" panose="020B0503020204020204" pitchFamily="34" charset="-122"/>
                <a:ea typeface="Microsoft YaHei UI" panose="020B0503020204020204" pitchFamily="34" charset="-122"/>
              </a:defRPr>
            </a:lvl1pPr>
            <a:lvl2pPr latinLnBrk="0">
              <a:defRPr lang="zh-CN" sz="2000">
                <a:latin typeface="Microsoft YaHei UI" panose="020B0503020204020204" pitchFamily="34" charset="-122"/>
                <a:ea typeface="Microsoft YaHei UI" panose="020B0503020204020204" pitchFamily="34" charset="-122"/>
              </a:defRPr>
            </a:lvl2pPr>
            <a:lvl3pPr latinLnBrk="0">
              <a:defRPr lang="zh-CN" sz="1800">
                <a:latin typeface="Microsoft YaHei UI" panose="020B0503020204020204" pitchFamily="34" charset="-122"/>
                <a:ea typeface="Microsoft YaHei UI" panose="020B0503020204020204" pitchFamily="34" charset="-122"/>
              </a:defRPr>
            </a:lvl3pPr>
            <a:lvl4pPr latinLnBrk="0">
              <a:defRPr lang="zh-CN" sz="1600">
                <a:latin typeface="Microsoft YaHei UI" panose="020B0503020204020204" pitchFamily="34" charset="-122"/>
                <a:ea typeface="Microsoft YaHei UI" panose="020B0503020204020204" pitchFamily="34" charset="-122"/>
              </a:defRPr>
            </a:lvl4pPr>
            <a:lvl5pPr latinLnBrk="0">
              <a:defRPr lang="zh-CN" sz="1600">
                <a:latin typeface="Microsoft YaHei UI" panose="020B0503020204020204" pitchFamily="34" charset="-122"/>
                <a:ea typeface="Microsoft YaHei UI" panose="020B0503020204020204" pitchFamily="34" charset="-122"/>
              </a:defRPr>
            </a:lvl5pPr>
            <a:lvl6pPr latinLnBrk="0">
              <a:defRPr lang="zh-CN" sz="2000"/>
            </a:lvl6pPr>
            <a:lvl7pPr latinLnBrk="0">
              <a:defRPr lang="zh-CN" sz="2000"/>
            </a:lvl7pPr>
            <a:lvl8pPr latinLnBrk="0">
              <a:defRPr lang="zh-CN" sz="2000"/>
            </a:lvl8pPr>
            <a:lvl9pPr latinLnBrk="0">
              <a:defRPr lang="zh-CN"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zh-CN"/>
          </a:p>
        </p:txBody>
      </p:sp>
      <p:sp>
        <p:nvSpPr>
          <p:cNvPr id="4" name="文本占位符 3"/>
          <p:cNvSpPr>
            <a:spLocks noGrp="1"/>
          </p:cNvSpPr>
          <p:nvPr>
            <p:ph type="body" sz="half" idx="2"/>
          </p:nvPr>
        </p:nvSpPr>
        <p:spPr>
          <a:xfrm>
            <a:off x="7511732" y="3555525"/>
            <a:ext cx="3840480" cy="2388077"/>
          </a:xfrm>
        </p:spPr>
        <p:txBody>
          <a:bodyPr>
            <a:normAutofit/>
          </a:bodyPr>
          <a:lstStyle>
            <a:lvl1pPr marL="0" indent="0" latinLnBrk="0">
              <a:buNone/>
              <a:defRPr lang="zh-CN" sz="1800">
                <a:latin typeface="Microsoft YaHei UI" panose="020B0503020204020204" pitchFamily="34" charset="-122"/>
                <a:ea typeface="Microsoft YaHei UI" panose="020B0503020204020204" pitchFamily="34" charset="-122"/>
              </a:defRPr>
            </a:lvl1pPr>
            <a:lvl2pPr marL="457189" indent="0" latinLnBrk="0">
              <a:buNone/>
              <a:defRPr lang="zh-CN" sz="1400"/>
            </a:lvl2pPr>
            <a:lvl3pPr marL="914377" indent="0" latinLnBrk="0">
              <a:buNone/>
              <a:defRPr lang="zh-CN" sz="1200"/>
            </a:lvl3pPr>
            <a:lvl4pPr marL="1371566" indent="0" latinLnBrk="0">
              <a:buNone/>
              <a:defRPr lang="zh-CN" sz="1000"/>
            </a:lvl4pPr>
            <a:lvl5pPr marL="1828754" indent="0" latinLnBrk="0">
              <a:buNone/>
              <a:defRPr lang="zh-CN" sz="1000"/>
            </a:lvl5pPr>
            <a:lvl6pPr marL="2285943" indent="0" latinLnBrk="0">
              <a:buNone/>
              <a:defRPr lang="zh-CN" sz="1000"/>
            </a:lvl6pPr>
            <a:lvl7pPr marL="2743131" indent="0" latinLnBrk="0">
              <a:buNone/>
              <a:defRPr lang="zh-CN" sz="1000"/>
            </a:lvl7pPr>
            <a:lvl8pPr marL="3200320" indent="0" latinLnBrk="0">
              <a:buNone/>
              <a:defRPr lang="zh-CN" sz="1000"/>
            </a:lvl8pPr>
            <a:lvl9pPr marL="3657509" indent="0" latinLnBrk="0">
              <a:buNone/>
              <a:defRPr lang="zh-CN" sz="1000"/>
            </a:lvl9pPr>
          </a:lstStyle>
          <a:p>
            <a:pPr lvl="0"/>
            <a:r>
              <a:rPr lang="zh-CN" altLang="en-US"/>
              <a:t>单击此处编辑母版文本样式</a:t>
            </a:r>
          </a:p>
        </p:txBody>
      </p:sp>
      <p:sp>
        <p:nvSpPr>
          <p:cNvPr id="5" name="日期占位符 4"/>
          <p:cNvSpPr>
            <a:spLocks noGrp="1"/>
          </p:cNvSpPr>
          <p:nvPr>
            <p:ph type="dt" sz="half" idx="10"/>
          </p:nvPr>
        </p:nvSpPr>
        <p:spPr>
          <a:xfrm>
            <a:off x="8075611" y="6019801"/>
            <a:ext cx="1396260" cy="228600"/>
          </a:xfrm>
        </p:spPr>
        <p:txBody>
          <a:bodyPr/>
          <a:lstStyle>
            <a:lvl1pPr>
              <a:defRPr>
                <a:latin typeface="Microsoft YaHei UI" panose="020B0503020204020204" pitchFamily="34" charset="-122"/>
                <a:ea typeface="Microsoft YaHei UI" panose="020B0503020204020204" pitchFamily="34" charset="-122"/>
              </a:defRPr>
            </a:lvl1pPr>
          </a:lstStyle>
          <a:p>
            <a:r>
              <a:rPr lang="en-US" altLang="zh-CN" dirty="0"/>
              <a:t>2012/11/8</a:t>
            </a:r>
            <a:endParaRPr lang="zh-CN" altLang="en-US" dirty="0"/>
          </a:p>
        </p:txBody>
      </p:sp>
      <p:sp>
        <p:nvSpPr>
          <p:cNvPr id="6" name="页脚占位符 5"/>
          <p:cNvSpPr>
            <a:spLocks noGrp="1"/>
          </p:cNvSpPr>
          <p:nvPr>
            <p:ph type="ftr" sz="quarter" idx="11"/>
          </p:nvPr>
        </p:nvSpPr>
        <p:spPr/>
        <p:txBody>
          <a:bodyPr/>
          <a:lstStyle>
            <a:lvl1pPr>
              <a:defRPr>
                <a:latin typeface="Microsoft YaHei UI" panose="020B0503020204020204" pitchFamily="34" charset="-122"/>
                <a:ea typeface="Microsoft YaHei UI" panose="020B0503020204020204" pitchFamily="34" charset="-122"/>
              </a:defRPr>
            </a:lvl1pPr>
          </a:lstStyle>
          <a:p>
            <a:endParaRPr lang="zh-CN" altLang="en-US"/>
          </a:p>
        </p:txBody>
      </p:sp>
      <p:sp>
        <p:nvSpPr>
          <p:cNvPr id="7" name="幻灯片编号占位符 6"/>
          <p:cNvSpPr>
            <a:spLocks noGrp="1"/>
          </p:cNvSpPr>
          <p:nvPr>
            <p:ph type="sldNum" sz="quarter" idx="12"/>
          </p:nvPr>
        </p:nvSpPr>
        <p:spPr>
          <a:xfrm>
            <a:off x="1065213" y="6019801"/>
            <a:ext cx="762000" cy="228600"/>
          </a:xfrm>
        </p:spPr>
        <p:txBody>
          <a:bodyPr/>
          <a:lstStyle>
            <a:lvl1pPr algn="l" latinLnBrk="0">
              <a:defRPr lang="zh-CN">
                <a:latin typeface="Microsoft YaHei UI" panose="020B0503020204020204" pitchFamily="34" charset="-122"/>
                <a:ea typeface="Microsoft YaHei UI" panose="020B0503020204020204" pitchFamily="34" charset="-122"/>
              </a:defRPr>
            </a:lvl1pPr>
          </a:lstStyle>
          <a:p>
            <a:fld id="{022B156B-59AE-415F-B24B-8756D48BB977}" type="slidenum">
              <a:rPr lang="en-US" altLang="zh-CN" smtClean="0"/>
              <a:t>‹#›</a:t>
            </a:fld>
            <a:endParaRPr lang="en-US" altLang="zh-CN"/>
          </a:p>
        </p:txBody>
      </p:sp>
    </p:spTree>
    <p:extLst>
      <p:ext uri="{BB962C8B-B14F-4D97-AF65-F5344CB8AC3E}">
        <p14:creationId xmlns:p14="http://schemas.microsoft.com/office/powerpoint/2010/main" val="997006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图片与题注">
    <p:spTree>
      <p:nvGrpSpPr>
        <p:cNvPr id="1" name=""/>
        <p:cNvGrpSpPr/>
        <p:nvPr/>
      </p:nvGrpSpPr>
      <p:grpSpPr>
        <a:xfrm>
          <a:off x="0" y="0"/>
          <a:ext cx="0" cy="0"/>
          <a:chOff x="0" y="0"/>
          <a:chExt cx="0" cy="0"/>
        </a:xfrm>
      </p:grpSpPr>
      <p:grpSp>
        <p:nvGrpSpPr>
          <p:cNvPr id="8" name="组 7"/>
          <p:cNvGrpSpPr/>
          <p:nvPr/>
        </p:nvGrpSpPr>
        <p:grpSpPr>
          <a:xfrm>
            <a:off x="595546" y="781400"/>
            <a:ext cx="6433399" cy="5053665"/>
            <a:chOff x="5162444" y="781398"/>
            <a:chExt cx="6433398" cy="5053665"/>
          </a:xfrm>
        </p:grpSpPr>
        <p:sp>
          <p:nvSpPr>
            <p:cNvPr id="9" name="任意多边形 42"/>
            <p:cNvSpPr/>
            <p:nvPr/>
          </p:nvSpPr>
          <p:spPr bwMode="auto">
            <a:xfrm rot="16200000" flipV="1">
              <a:off x="3342557" y="3275021"/>
              <a:ext cx="3827994" cy="17568"/>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solidFill>
              <a:schemeClr val="tx1">
                <a:lumMod val="50000"/>
              </a:schemeClr>
            </a:solid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10" name="任意多边形 43"/>
            <p:cNvSpPr/>
            <p:nvPr/>
          </p:nvSpPr>
          <p:spPr bwMode="auto">
            <a:xfrm rot="16200000" flipV="1">
              <a:off x="9565728" y="3299447"/>
              <a:ext cx="3836876" cy="17568"/>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solidFill>
              <a:schemeClr val="tx1">
                <a:lumMod val="50000"/>
              </a:schemeClr>
            </a:solid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grpSp>
          <p:nvGrpSpPr>
            <p:cNvPr id="11" name="组 10"/>
            <p:cNvGrpSpPr/>
            <p:nvPr/>
          </p:nvGrpSpPr>
          <p:grpSpPr>
            <a:xfrm>
              <a:off x="5814205" y="859113"/>
              <a:ext cx="5129146" cy="4880471"/>
              <a:chOff x="7856559" y="859113"/>
              <a:chExt cx="3086791" cy="4880471"/>
            </a:xfrm>
          </p:grpSpPr>
          <p:sp>
            <p:nvSpPr>
              <p:cNvPr id="20" name="任意多边形 41"/>
              <p:cNvSpPr/>
              <p:nvPr/>
            </p:nvSpPr>
            <p:spPr bwMode="auto">
              <a:xfrm rot="16200000" flipV="1">
                <a:off x="9392183" y="4188416"/>
                <a:ext cx="15544" cy="3086791"/>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solidFill>
                <a:schemeClr val="tx1">
                  <a:lumMod val="50000"/>
                </a:schemeClr>
              </a:solid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21" name="任意多边形 44"/>
              <p:cNvSpPr/>
              <p:nvPr/>
            </p:nvSpPr>
            <p:spPr bwMode="auto">
              <a:xfrm rot="16200000" flipV="1">
                <a:off x="9366943" y="-651271"/>
                <a:ext cx="13322" cy="3034090"/>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solidFill>
                <a:schemeClr val="tx1">
                  <a:lumMod val="50000"/>
                </a:schemeClr>
              </a:solid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grpSp>
        <p:sp>
          <p:nvSpPr>
            <p:cNvPr id="12" name="任意多边形 45"/>
            <p:cNvSpPr>
              <a:spLocks noEditPoints="1"/>
            </p:cNvSpPr>
            <p:nvPr/>
          </p:nvSpPr>
          <p:spPr bwMode="auto">
            <a:xfrm rot="16200000" flipV="1">
              <a:off x="5186001" y="5323012"/>
              <a:ext cx="477390" cy="524504"/>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solidFill>
              <a:schemeClr val="tx1">
                <a:lumMod val="50000"/>
              </a:schemeClr>
            </a:solid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13" name="任意多边形 46"/>
            <p:cNvSpPr>
              <a:spLocks noEditPoints="1"/>
            </p:cNvSpPr>
            <p:nvPr/>
          </p:nvSpPr>
          <p:spPr bwMode="auto">
            <a:xfrm rot="16200000" flipV="1">
              <a:off x="5197295" y="5324846"/>
              <a:ext cx="477390" cy="511956"/>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solidFill>
              <a:schemeClr val="tx1">
                <a:lumMod val="50000"/>
              </a:schemeClr>
            </a:solid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14" name="任意多边形 47"/>
            <p:cNvSpPr>
              <a:spLocks noEditPoints="1"/>
            </p:cNvSpPr>
            <p:nvPr/>
          </p:nvSpPr>
          <p:spPr bwMode="auto">
            <a:xfrm rot="16200000" flipV="1">
              <a:off x="11076843" y="5321082"/>
              <a:ext cx="508476" cy="519485"/>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solidFill>
              <a:schemeClr val="tx1">
                <a:lumMod val="50000"/>
              </a:schemeClr>
            </a:solid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15" name="任意多边形 48"/>
            <p:cNvSpPr>
              <a:spLocks noEditPoints="1"/>
            </p:cNvSpPr>
            <p:nvPr/>
          </p:nvSpPr>
          <p:spPr bwMode="auto">
            <a:xfrm rot="16200000" flipV="1">
              <a:off x="11093207" y="5321324"/>
              <a:ext cx="470728" cy="534543"/>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solidFill>
              <a:schemeClr val="tx1">
                <a:lumMod val="50000"/>
              </a:schemeClr>
            </a:solid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16" name="任意多边形 49"/>
            <p:cNvSpPr>
              <a:spLocks noEditPoints="1"/>
            </p:cNvSpPr>
            <p:nvPr/>
          </p:nvSpPr>
          <p:spPr bwMode="auto">
            <a:xfrm rot="16200000" flipV="1">
              <a:off x="11051654" y="771453"/>
              <a:ext cx="468508" cy="519485"/>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solidFill>
              <a:schemeClr val="tx1">
                <a:lumMod val="50000"/>
              </a:schemeClr>
            </a:solid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17" name="任意多边形 50"/>
            <p:cNvSpPr>
              <a:spLocks noEditPoints="1"/>
            </p:cNvSpPr>
            <p:nvPr/>
          </p:nvSpPr>
          <p:spPr bwMode="auto">
            <a:xfrm rot="16200000" flipV="1">
              <a:off x="11044126" y="786511"/>
              <a:ext cx="468508" cy="489370"/>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solidFill>
              <a:schemeClr val="tx1">
                <a:lumMod val="50000"/>
              </a:schemeClr>
            </a:solid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18" name="任意多边形 51"/>
            <p:cNvSpPr>
              <a:spLocks noEditPoints="1"/>
            </p:cNvSpPr>
            <p:nvPr/>
          </p:nvSpPr>
          <p:spPr bwMode="auto">
            <a:xfrm rot="16200000" flipV="1">
              <a:off x="5232723" y="721157"/>
              <a:ext cx="424100" cy="544581"/>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solidFill>
              <a:schemeClr val="tx1">
                <a:lumMod val="50000"/>
              </a:schemeClr>
            </a:solid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sp>
          <p:nvSpPr>
            <p:cNvPr id="19" name="任意多边形 52"/>
            <p:cNvSpPr>
              <a:spLocks noEditPoints="1"/>
            </p:cNvSpPr>
            <p:nvPr/>
          </p:nvSpPr>
          <p:spPr bwMode="auto">
            <a:xfrm rot="16200000" flipV="1">
              <a:off x="5241796" y="749729"/>
              <a:ext cx="428541" cy="491879"/>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solidFill>
              <a:schemeClr val="tx1">
                <a:lumMod val="50000"/>
              </a:schemeClr>
            </a:solidFill>
            <a:ln>
              <a:noFill/>
            </a:ln>
          </p:spPr>
          <p:txBody>
            <a:bodyPr vert="horz" wrap="square" lIns="91440" tIns="45720" rIns="91440" bIns="45720" numCol="1" anchor="t" anchorCtr="0" compatLnSpc="1"/>
            <a:lstStyle/>
            <a:p>
              <a:endParaRPr lang="zh-CN" altLang="en-US" sz="1800">
                <a:latin typeface="Microsoft YaHei UI" panose="020B0503020204020204" pitchFamily="34" charset="-122"/>
                <a:ea typeface="Microsoft YaHei UI" panose="020B0503020204020204" pitchFamily="34" charset="-122"/>
              </a:endParaRPr>
            </a:p>
          </p:txBody>
        </p:sp>
      </p:grpSp>
      <p:sp>
        <p:nvSpPr>
          <p:cNvPr id="2" name="标题 1"/>
          <p:cNvSpPr>
            <a:spLocks noGrp="1"/>
          </p:cNvSpPr>
          <p:nvPr>
            <p:ph type="title"/>
          </p:nvPr>
        </p:nvSpPr>
        <p:spPr>
          <a:xfrm>
            <a:off x="7492891" y="1330347"/>
            <a:ext cx="3840480" cy="2103120"/>
          </a:xfrm>
        </p:spPr>
        <p:txBody>
          <a:bodyPr anchor="b">
            <a:normAutofit/>
          </a:bodyPr>
          <a:lstStyle>
            <a:lvl1pPr latinLnBrk="0">
              <a:defRPr lang="zh-CN" sz="3600">
                <a:latin typeface="Microsoft YaHei UI" panose="020B0503020204020204" pitchFamily="34" charset="-122"/>
                <a:ea typeface="Microsoft YaHei UI" panose="020B0503020204020204" pitchFamily="34" charset="-122"/>
              </a:defRPr>
            </a:lvl1pPr>
          </a:lstStyle>
          <a:p>
            <a:r>
              <a:rPr lang="zh-CN" altLang="en-US"/>
              <a:t>单击此处编辑母版标题样式</a:t>
            </a:r>
            <a:endParaRPr lang="zh-CN"/>
          </a:p>
        </p:txBody>
      </p:sp>
      <p:sp>
        <p:nvSpPr>
          <p:cNvPr id="3" name="图片占位符 2"/>
          <p:cNvSpPr>
            <a:spLocks noGrp="1"/>
          </p:cNvSpPr>
          <p:nvPr>
            <p:ph type="pic" idx="1"/>
          </p:nvPr>
        </p:nvSpPr>
        <p:spPr>
          <a:xfrm>
            <a:off x="836613" y="1031195"/>
            <a:ext cx="5943600" cy="4572000"/>
          </a:xfrm>
          <a:solidFill>
            <a:schemeClr val="accent2">
              <a:lumMod val="40000"/>
              <a:lumOff val="60000"/>
            </a:schemeClr>
          </a:solidFill>
          <a:ln w="38100">
            <a:solidFill>
              <a:schemeClr val="bg1"/>
            </a:solidFill>
          </a:ln>
        </p:spPr>
        <p:txBody>
          <a:bodyPr/>
          <a:lstStyle>
            <a:lvl1pPr marL="0" indent="0" latinLnBrk="0">
              <a:buNone/>
              <a:defRPr lang="zh-CN" sz="3200">
                <a:latin typeface="Microsoft YaHei UI" panose="020B0503020204020204" pitchFamily="34" charset="-122"/>
                <a:ea typeface="Microsoft YaHei UI" panose="020B0503020204020204" pitchFamily="34" charset="-122"/>
              </a:defRPr>
            </a:lvl1pPr>
            <a:lvl2pPr marL="457189" indent="0" latinLnBrk="0">
              <a:buNone/>
              <a:defRPr lang="zh-CN" sz="2800"/>
            </a:lvl2pPr>
            <a:lvl3pPr marL="914377" indent="0" latinLnBrk="0">
              <a:buNone/>
              <a:defRPr lang="zh-CN" sz="2400"/>
            </a:lvl3pPr>
            <a:lvl4pPr marL="1371566" indent="0" latinLnBrk="0">
              <a:buNone/>
              <a:defRPr lang="zh-CN" sz="2000"/>
            </a:lvl4pPr>
            <a:lvl5pPr marL="1828754" indent="0" latinLnBrk="0">
              <a:buNone/>
              <a:defRPr lang="zh-CN" sz="2000"/>
            </a:lvl5pPr>
            <a:lvl6pPr marL="2285943" indent="0" latinLnBrk="0">
              <a:buNone/>
              <a:defRPr lang="zh-CN" sz="2000"/>
            </a:lvl6pPr>
            <a:lvl7pPr marL="2743131" indent="0" latinLnBrk="0">
              <a:buNone/>
              <a:defRPr lang="zh-CN" sz="2000"/>
            </a:lvl7pPr>
            <a:lvl8pPr marL="3200320" indent="0" latinLnBrk="0">
              <a:buNone/>
              <a:defRPr lang="zh-CN" sz="2000"/>
            </a:lvl8pPr>
            <a:lvl9pPr marL="3657509" indent="0" latinLnBrk="0">
              <a:buNone/>
              <a:defRPr lang="zh-CN" sz="2000"/>
            </a:lvl9pPr>
          </a:lstStyle>
          <a:p>
            <a:r>
              <a:rPr lang="zh-CN" altLang="en-US"/>
              <a:t>单击图标添加图片</a:t>
            </a:r>
            <a:endParaRPr lang="zh-CN"/>
          </a:p>
        </p:txBody>
      </p:sp>
      <p:sp>
        <p:nvSpPr>
          <p:cNvPr id="4" name="文本占位符 3"/>
          <p:cNvSpPr>
            <a:spLocks noGrp="1"/>
          </p:cNvSpPr>
          <p:nvPr>
            <p:ph type="body" sz="half" idx="2"/>
          </p:nvPr>
        </p:nvSpPr>
        <p:spPr>
          <a:xfrm>
            <a:off x="7492891" y="3555523"/>
            <a:ext cx="3840480" cy="2168517"/>
          </a:xfrm>
        </p:spPr>
        <p:txBody>
          <a:bodyPr>
            <a:normAutofit/>
          </a:bodyPr>
          <a:lstStyle>
            <a:lvl1pPr marL="0" indent="0" latinLnBrk="0">
              <a:buNone/>
              <a:defRPr lang="zh-CN" sz="1800">
                <a:latin typeface="Microsoft YaHei UI" panose="020B0503020204020204" pitchFamily="34" charset="-122"/>
                <a:ea typeface="Microsoft YaHei UI" panose="020B0503020204020204" pitchFamily="34" charset="-122"/>
              </a:defRPr>
            </a:lvl1pPr>
            <a:lvl2pPr marL="457189" indent="0" latinLnBrk="0">
              <a:buNone/>
              <a:defRPr lang="zh-CN" sz="1400"/>
            </a:lvl2pPr>
            <a:lvl3pPr marL="914377" indent="0" latinLnBrk="0">
              <a:buNone/>
              <a:defRPr lang="zh-CN" sz="1200"/>
            </a:lvl3pPr>
            <a:lvl4pPr marL="1371566" indent="0" latinLnBrk="0">
              <a:buNone/>
              <a:defRPr lang="zh-CN" sz="1000"/>
            </a:lvl4pPr>
            <a:lvl5pPr marL="1828754" indent="0" latinLnBrk="0">
              <a:buNone/>
              <a:defRPr lang="zh-CN" sz="1000"/>
            </a:lvl5pPr>
            <a:lvl6pPr marL="2285943" indent="0" latinLnBrk="0">
              <a:buNone/>
              <a:defRPr lang="zh-CN" sz="1000"/>
            </a:lvl6pPr>
            <a:lvl7pPr marL="2743131" indent="0" latinLnBrk="0">
              <a:buNone/>
              <a:defRPr lang="zh-CN" sz="1000"/>
            </a:lvl7pPr>
            <a:lvl8pPr marL="3200320" indent="0" latinLnBrk="0">
              <a:buNone/>
              <a:defRPr lang="zh-CN" sz="1000"/>
            </a:lvl8pPr>
            <a:lvl9pPr marL="3657509" indent="0" latinLnBrk="0">
              <a:buNone/>
              <a:defRPr lang="zh-CN"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lvl1pPr>
              <a:defRPr>
                <a:latin typeface="Microsoft YaHei UI" panose="020B0503020204020204" pitchFamily="34" charset="-122"/>
                <a:ea typeface="Microsoft YaHei UI" panose="020B0503020204020204" pitchFamily="34" charset="-122"/>
              </a:defRPr>
            </a:lvl1pPr>
          </a:lstStyle>
          <a:p>
            <a:r>
              <a:rPr lang="en-US" altLang="zh-CN" dirty="0"/>
              <a:t>2012/11/8</a:t>
            </a:r>
            <a:endParaRPr lang="zh-CN" altLang="en-US" dirty="0"/>
          </a:p>
        </p:txBody>
      </p:sp>
      <p:sp>
        <p:nvSpPr>
          <p:cNvPr id="6" name="页脚占位符 5"/>
          <p:cNvSpPr>
            <a:spLocks noGrp="1"/>
          </p:cNvSpPr>
          <p:nvPr>
            <p:ph type="ftr" sz="quarter" idx="11"/>
          </p:nvPr>
        </p:nvSpPr>
        <p:spPr/>
        <p:txBody>
          <a:bodyPr/>
          <a:lstStyle>
            <a:lvl1pPr>
              <a:defRPr>
                <a:latin typeface="Microsoft YaHei UI" panose="020B0503020204020204" pitchFamily="34" charset="-122"/>
                <a:ea typeface="Microsoft YaHei UI" panose="020B0503020204020204" pitchFamily="34" charset="-122"/>
              </a:defRPr>
            </a:lvl1pPr>
          </a:lstStyle>
          <a:p>
            <a:endParaRPr lang="zh-CN" altLang="en-US"/>
          </a:p>
        </p:txBody>
      </p:sp>
      <p:sp>
        <p:nvSpPr>
          <p:cNvPr id="7" name="幻灯片编号占位符 6"/>
          <p:cNvSpPr>
            <a:spLocks noGrp="1"/>
          </p:cNvSpPr>
          <p:nvPr>
            <p:ph type="sldNum" sz="quarter" idx="12"/>
          </p:nvPr>
        </p:nvSpPr>
        <p:spPr/>
        <p:txBody>
          <a:bodyPr/>
          <a:lstStyle>
            <a:lvl1pPr>
              <a:defRPr>
                <a:latin typeface="Microsoft YaHei UI" panose="020B0503020204020204" pitchFamily="34" charset="-122"/>
                <a:ea typeface="Microsoft YaHei UI" panose="020B0503020204020204" pitchFamily="34" charset="-122"/>
              </a:defRPr>
            </a:lvl1pPr>
          </a:lstStyle>
          <a:p>
            <a:fld id="{022B156B-59AE-415F-B24B-8756D48BB977}" type="slidenum">
              <a:rPr lang="en-US" altLang="zh-CN" smtClean="0"/>
              <a:t>‹#›</a:t>
            </a:fld>
            <a:endParaRPr lang="en-US" altLang="zh-CN"/>
          </a:p>
        </p:txBody>
      </p:sp>
    </p:spTree>
    <p:extLst>
      <p:ext uri="{BB962C8B-B14F-4D97-AF65-F5344CB8AC3E}">
        <p14:creationId xmlns:p14="http://schemas.microsoft.com/office/powerpoint/2010/main" val="1587071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atin typeface="Microsoft YaHei UI" panose="020B0503020204020204" pitchFamily="34" charset="-122"/>
                <a:ea typeface="Microsoft YaHei UI" panose="020B0503020204020204" pitchFamily="34" charset="-122"/>
              </a:defRPr>
            </a:lvl1pPr>
          </a:lstStyle>
          <a:p>
            <a:r>
              <a:rPr lang="zh-CN" altLang="en-US"/>
              <a:t>单击此处编辑母版标题样式</a:t>
            </a:r>
            <a:endParaRPr lang="zh-CN"/>
          </a:p>
        </p:txBody>
      </p:sp>
      <p:sp>
        <p:nvSpPr>
          <p:cNvPr id="3" name="竖排文字占位符 2"/>
          <p:cNvSpPr>
            <a:spLocks noGrp="1"/>
          </p:cNvSpPr>
          <p:nvPr>
            <p:ph type="body" orient="vert" idx="1"/>
          </p:nvPr>
        </p:nvSpPr>
        <p:spPr/>
        <p:txBody>
          <a:bodyPr vert="eaVert"/>
          <a:lstStyle>
            <a:lvl1pPr>
              <a:defRPr>
                <a:latin typeface="Microsoft YaHei UI" panose="020B0503020204020204" pitchFamily="34" charset="-122"/>
                <a:ea typeface="Microsoft YaHei UI" panose="020B0503020204020204" pitchFamily="34" charset="-122"/>
              </a:defRPr>
            </a:lvl1pPr>
            <a:lvl2pPr>
              <a:defRPr>
                <a:latin typeface="Microsoft YaHei UI" panose="020B0503020204020204" pitchFamily="34" charset="-122"/>
                <a:ea typeface="Microsoft YaHei UI" panose="020B0503020204020204" pitchFamily="34" charset="-122"/>
              </a:defRPr>
            </a:lvl2pPr>
            <a:lvl3pPr>
              <a:defRPr>
                <a:latin typeface="Microsoft YaHei UI" panose="020B0503020204020204" pitchFamily="34" charset="-122"/>
                <a:ea typeface="Microsoft YaHei UI" panose="020B0503020204020204" pitchFamily="34" charset="-122"/>
              </a:defRPr>
            </a:lvl3pPr>
            <a:lvl4pPr>
              <a:defRPr>
                <a:latin typeface="Microsoft YaHei UI" panose="020B0503020204020204" pitchFamily="34" charset="-122"/>
                <a:ea typeface="Microsoft YaHei UI" panose="020B0503020204020204" pitchFamily="34" charset="-122"/>
              </a:defRPr>
            </a:lvl4pPr>
            <a:lvl5pPr>
              <a:defRPr>
                <a:latin typeface="Microsoft YaHei UI" panose="020B0503020204020204" pitchFamily="34" charset="-122"/>
                <a:ea typeface="Microsoft YaHei UI" panose="020B0503020204020204" pitchFamily="34" charset="-122"/>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zh-CN"/>
          </a:p>
        </p:txBody>
      </p:sp>
      <p:sp>
        <p:nvSpPr>
          <p:cNvPr id="4" name="日期占位符 3"/>
          <p:cNvSpPr>
            <a:spLocks noGrp="1"/>
          </p:cNvSpPr>
          <p:nvPr>
            <p:ph type="dt" sz="half" idx="10"/>
          </p:nvPr>
        </p:nvSpPr>
        <p:spPr/>
        <p:txBody>
          <a:bodyPr/>
          <a:lstStyle>
            <a:lvl1pPr>
              <a:defRPr>
                <a:latin typeface="Microsoft YaHei UI" panose="020B0503020204020204" pitchFamily="34" charset="-122"/>
                <a:ea typeface="Microsoft YaHei UI" panose="020B0503020204020204" pitchFamily="34" charset="-122"/>
              </a:defRPr>
            </a:lvl1pPr>
          </a:lstStyle>
          <a:p>
            <a:r>
              <a:rPr lang="en-US" altLang="zh-CN" dirty="0"/>
              <a:t>2012/11/8</a:t>
            </a:r>
            <a:endParaRPr lang="zh-CN" altLang="en-US" dirty="0"/>
          </a:p>
        </p:txBody>
      </p:sp>
      <p:sp>
        <p:nvSpPr>
          <p:cNvPr id="5" name="页脚占位符 4"/>
          <p:cNvSpPr>
            <a:spLocks noGrp="1"/>
          </p:cNvSpPr>
          <p:nvPr>
            <p:ph type="ftr" sz="quarter" idx="11"/>
          </p:nvPr>
        </p:nvSpPr>
        <p:spPr/>
        <p:txBody>
          <a:bodyPr/>
          <a:lstStyle>
            <a:lvl1pPr>
              <a:defRPr>
                <a:latin typeface="Microsoft YaHei UI" panose="020B0503020204020204" pitchFamily="34" charset="-122"/>
                <a:ea typeface="Microsoft YaHei UI" panose="020B0503020204020204" pitchFamily="34" charset="-122"/>
              </a:defRPr>
            </a:lvl1pPr>
          </a:lstStyle>
          <a:p>
            <a:endParaRPr lang="zh-CN" altLang="en-US"/>
          </a:p>
        </p:txBody>
      </p:sp>
      <p:sp>
        <p:nvSpPr>
          <p:cNvPr id="6" name="幻灯片编号占位符 5"/>
          <p:cNvSpPr>
            <a:spLocks noGrp="1"/>
          </p:cNvSpPr>
          <p:nvPr>
            <p:ph type="sldNum" sz="quarter" idx="12"/>
          </p:nvPr>
        </p:nvSpPr>
        <p:spPr/>
        <p:txBody>
          <a:bodyPr/>
          <a:lstStyle>
            <a:lvl1pPr>
              <a:defRPr>
                <a:latin typeface="Microsoft YaHei UI" panose="020B0503020204020204" pitchFamily="34" charset="-122"/>
                <a:ea typeface="Microsoft YaHei UI" panose="020B0503020204020204" pitchFamily="34" charset="-122"/>
              </a:defRPr>
            </a:lvl1pPr>
          </a:lstStyle>
          <a:p>
            <a:fld id="{022B156B-59AE-415F-B24B-8756D48BB977}" type="slidenum">
              <a:rPr lang="en-US" altLang="zh-CN" smtClean="0"/>
              <a:t>‹#›</a:t>
            </a:fld>
            <a:endParaRPr lang="en-US" altLang="zh-CN"/>
          </a:p>
        </p:txBody>
      </p:sp>
    </p:spTree>
    <p:extLst>
      <p:ext uri="{BB962C8B-B14F-4D97-AF65-F5344CB8AC3E}">
        <p14:creationId xmlns:p14="http://schemas.microsoft.com/office/powerpoint/2010/main" val="1885467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624269" y="304800"/>
            <a:ext cx="1729531" cy="5676900"/>
          </a:xfrm>
        </p:spPr>
        <p:txBody>
          <a:bodyPr vert="eaVert"/>
          <a:lstStyle>
            <a:lvl1pPr>
              <a:defRPr>
                <a:latin typeface="Microsoft YaHei UI" panose="020B0503020204020204" pitchFamily="34" charset="-122"/>
                <a:ea typeface="Microsoft YaHei UI" panose="020B0503020204020204" pitchFamily="34" charset="-122"/>
              </a:defRPr>
            </a:lvl1pPr>
          </a:lstStyle>
          <a:p>
            <a:r>
              <a:rPr lang="zh-CN" altLang="en-US"/>
              <a:t>单击此处编辑母版标题样式</a:t>
            </a:r>
            <a:endParaRPr lang="zh-CN"/>
          </a:p>
        </p:txBody>
      </p:sp>
      <p:sp>
        <p:nvSpPr>
          <p:cNvPr id="3" name="竖排文字占位符 2"/>
          <p:cNvSpPr>
            <a:spLocks noGrp="1"/>
          </p:cNvSpPr>
          <p:nvPr>
            <p:ph type="body" orient="vert" idx="1"/>
          </p:nvPr>
        </p:nvSpPr>
        <p:spPr>
          <a:xfrm>
            <a:off x="838201" y="304800"/>
            <a:ext cx="8633671" cy="5676900"/>
          </a:xfrm>
        </p:spPr>
        <p:txBody>
          <a:bodyPr vert="eaVert"/>
          <a:lstStyle>
            <a:lvl1pPr>
              <a:defRPr>
                <a:latin typeface="Microsoft YaHei UI" panose="020B0503020204020204" pitchFamily="34" charset="-122"/>
                <a:ea typeface="Microsoft YaHei UI" panose="020B0503020204020204" pitchFamily="34" charset="-122"/>
              </a:defRPr>
            </a:lvl1pPr>
            <a:lvl2pPr>
              <a:defRPr>
                <a:latin typeface="Microsoft YaHei UI" panose="020B0503020204020204" pitchFamily="34" charset="-122"/>
                <a:ea typeface="Microsoft YaHei UI" panose="020B0503020204020204" pitchFamily="34" charset="-122"/>
              </a:defRPr>
            </a:lvl2pPr>
            <a:lvl3pPr>
              <a:defRPr>
                <a:latin typeface="Microsoft YaHei UI" panose="020B0503020204020204" pitchFamily="34" charset="-122"/>
                <a:ea typeface="Microsoft YaHei UI" panose="020B0503020204020204" pitchFamily="34" charset="-122"/>
              </a:defRPr>
            </a:lvl3pPr>
            <a:lvl4pPr>
              <a:defRPr>
                <a:latin typeface="Microsoft YaHei UI" panose="020B0503020204020204" pitchFamily="34" charset="-122"/>
                <a:ea typeface="Microsoft YaHei UI" panose="020B0503020204020204" pitchFamily="34" charset="-122"/>
              </a:defRPr>
            </a:lvl4pPr>
            <a:lvl5pPr>
              <a:defRPr>
                <a:latin typeface="Microsoft YaHei UI" panose="020B0503020204020204" pitchFamily="34" charset="-122"/>
                <a:ea typeface="Microsoft YaHei UI" panose="020B0503020204020204" pitchFamily="34" charset="-122"/>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zh-CN"/>
          </a:p>
        </p:txBody>
      </p:sp>
      <p:sp>
        <p:nvSpPr>
          <p:cNvPr id="4" name="日期占位符 3"/>
          <p:cNvSpPr>
            <a:spLocks noGrp="1"/>
          </p:cNvSpPr>
          <p:nvPr>
            <p:ph type="dt" sz="half" idx="10"/>
          </p:nvPr>
        </p:nvSpPr>
        <p:spPr/>
        <p:txBody>
          <a:bodyPr/>
          <a:lstStyle>
            <a:lvl1pPr>
              <a:defRPr>
                <a:latin typeface="Microsoft YaHei UI" panose="020B0503020204020204" pitchFamily="34" charset="-122"/>
                <a:ea typeface="Microsoft YaHei UI" panose="020B0503020204020204" pitchFamily="34" charset="-122"/>
              </a:defRPr>
            </a:lvl1pPr>
          </a:lstStyle>
          <a:p>
            <a:r>
              <a:rPr lang="en-US" altLang="zh-CN" dirty="0"/>
              <a:t>2012/11/8</a:t>
            </a:r>
            <a:endParaRPr lang="zh-CN" altLang="en-US" dirty="0"/>
          </a:p>
        </p:txBody>
      </p:sp>
      <p:sp>
        <p:nvSpPr>
          <p:cNvPr id="5" name="页脚占位符 4"/>
          <p:cNvSpPr>
            <a:spLocks noGrp="1"/>
          </p:cNvSpPr>
          <p:nvPr>
            <p:ph type="ftr" sz="quarter" idx="11"/>
          </p:nvPr>
        </p:nvSpPr>
        <p:spPr/>
        <p:txBody>
          <a:bodyPr/>
          <a:lstStyle>
            <a:lvl1pPr>
              <a:defRPr>
                <a:latin typeface="Microsoft YaHei UI" panose="020B0503020204020204" pitchFamily="34" charset="-122"/>
                <a:ea typeface="Microsoft YaHei UI" panose="020B0503020204020204" pitchFamily="34" charset="-122"/>
              </a:defRPr>
            </a:lvl1pPr>
          </a:lstStyle>
          <a:p>
            <a:endParaRPr lang="zh-CN" altLang="en-US"/>
          </a:p>
        </p:txBody>
      </p:sp>
      <p:sp>
        <p:nvSpPr>
          <p:cNvPr id="6" name="幻灯片编号占位符 5"/>
          <p:cNvSpPr>
            <a:spLocks noGrp="1"/>
          </p:cNvSpPr>
          <p:nvPr>
            <p:ph type="sldNum" sz="quarter" idx="12"/>
          </p:nvPr>
        </p:nvSpPr>
        <p:spPr/>
        <p:txBody>
          <a:bodyPr/>
          <a:lstStyle>
            <a:lvl1pPr>
              <a:defRPr>
                <a:latin typeface="Microsoft YaHei UI" panose="020B0503020204020204" pitchFamily="34" charset="-122"/>
                <a:ea typeface="Microsoft YaHei UI" panose="020B0503020204020204" pitchFamily="34" charset="-122"/>
              </a:defRPr>
            </a:lvl1pPr>
          </a:lstStyle>
          <a:p>
            <a:fld id="{022B156B-59AE-415F-B24B-8756D48BB977}" type="slidenum">
              <a:rPr lang="en-US" altLang="zh-CN" smtClean="0"/>
              <a:t>‹#›</a:t>
            </a:fld>
            <a:endParaRPr lang="en-US" altLang="zh-CN"/>
          </a:p>
        </p:txBody>
      </p:sp>
    </p:spTree>
    <p:extLst>
      <p:ext uri="{BB962C8B-B14F-4D97-AF65-F5344CB8AC3E}">
        <p14:creationId xmlns:p14="http://schemas.microsoft.com/office/powerpoint/2010/main" val="3717189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objOnly">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1320800" y="304800"/>
            <a:ext cx="10464800" cy="5181600"/>
          </a:xfr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3" name="Rectangle 4"/>
          <p:cNvSpPr>
            <a:spLocks noGrp="1"/>
          </p:cNvSpPr>
          <p:nvPr>
            <p:ph type="dt" sz="half" idx="10"/>
          </p:nvPr>
        </p:nvSpPr>
        <p:spPr/>
        <p:txBody>
          <a:bodyPr/>
          <a:lstStyle>
            <a:lvl1pPr>
              <a:defRPr/>
            </a:lvl1pPr>
          </a:lstStyle>
          <a:p>
            <a:pPr>
              <a:defRPr/>
            </a:pPr>
            <a:endParaRPr lang="en-US" altLang="x-none"/>
          </a:p>
        </p:txBody>
      </p:sp>
      <p:sp>
        <p:nvSpPr>
          <p:cNvPr id="4" name="Rectangle 5"/>
          <p:cNvSpPr>
            <a:spLocks noGrp="1"/>
          </p:cNvSpPr>
          <p:nvPr>
            <p:ph type="ftr" sz="quarter" idx="11"/>
          </p:nvPr>
        </p:nvSpPr>
        <p:spPr/>
        <p:txBody>
          <a:bodyPr/>
          <a:lstStyle>
            <a:lvl1pPr>
              <a:defRPr/>
            </a:lvl1pPr>
          </a:lstStyle>
          <a:p>
            <a:pPr>
              <a:defRPr/>
            </a:pPr>
            <a:endParaRPr lang="en-US" altLang="x-none"/>
          </a:p>
        </p:txBody>
      </p:sp>
      <p:sp>
        <p:nvSpPr>
          <p:cNvPr id="5" name="Rectangle 6"/>
          <p:cNvSpPr>
            <a:spLocks noGrp="1"/>
          </p:cNvSpPr>
          <p:nvPr>
            <p:ph type="sldNum" sz="quarter" idx="12"/>
          </p:nvPr>
        </p:nvSpPr>
        <p:spPr/>
        <p:txBody>
          <a:bodyPr/>
          <a:lstStyle>
            <a:lvl1pPr>
              <a:defRPr/>
            </a:lvl1pPr>
          </a:lstStyle>
          <a:p>
            <a:fld id="{FC248408-1F23-44F9-8B70-303A2CFFAB81}" type="slidenum">
              <a:rPr lang="zh-CN" altLang="en-US"/>
              <a:t>‹#›</a:t>
            </a:fld>
            <a:endParaRPr lang="en-US" altLang="zh-CN"/>
          </a:p>
        </p:txBody>
      </p:sp>
    </p:spTree>
    <p:extLst>
      <p:ext uri="{BB962C8B-B14F-4D97-AF65-F5344CB8AC3E}">
        <p14:creationId xmlns:p14="http://schemas.microsoft.com/office/powerpoint/2010/main" val="37821520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B14A25D0-D75A-4FEE-910C-BC6BC6E7C522}"/>
              </a:ext>
            </a:extLst>
          </p:cNvPr>
          <p:cNvSpPr/>
          <p:nvPr userDrawn="1"/>
        </p:nvSpPr>
        <p:spPr>
          <a:xfrm>
            <a:off x="0" y="0"/>
            <a:ext cx="12192000" cy="6858000"/>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a:p>
        </p:txBody>
      </p:sp>
    </p:spTree>
    <p:extLst>
      <p:ext uri="{BB962C8B-B14F-4D97-AF65-F5344CB8AC3E}">
        <p14:creationId xmlns:p14="http://schemas.microsoft.com/office/powerpoint/2010/main" val="35723107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40"/>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B8F5DB7A-57AA-4167-AC16-08BFAAEE4EF3}" type="datetimeFigureOut">
              <a:rPr lang="zh-CN" altLang="en-US" smtClean="0"/>
              <a:t>2017/12/1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CE08E2A-213B-408C-830E-1F7EEEBF1A5E}" type="slidenum">
              <a:rPr lang="zh-CN" altLang="en-US" smtClean="0"/>
              <a:t>‹#›</a:t>
            </a:fld>
            <a:endParaRPr lang="zh-CN" altLang="en-US"/>
          </a:p>
        </p:txBody>
      </p:sp>
    </p:spTree>
    <p:extLst>
      <p:ext uri="{BB962C8B-B14F-4D97-AF65-F5344CB8AC3E}">
        <p14:creationId xmlns:p14="http://schemas.microsoft.com/office/powerpoint/2010/main" val="362352357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625E9B4-3CD2-44B2-8A7D-6E61B972D2C6}"/>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7FABA192-67B9-4775-9111-8856DAE940BD}"/>
              </a:ext>
            </a:extLst>
          </p:cNvPr>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239094DB-3817-4C6E-AE27-259AFB75C84B}"/>
              </a:ext>
            </a:extLst>
          </p:cNvPr>
          <p:cNvSpPr>
            <a:spLocks noGrp="1"/>
          </p:cNvSpPr>
          <p:nvPr>
            <p:ph type="dt" sz="half" idx="10"/>
          </p:nvPr>
        </p:nvSpPr>
        <p:spPr/>
        <p:txBody>
          <a:bodyPr/>
          <a:lstStyle/>
          <a:p>
            <a:fld id="{384F25A4-46F2-44CB-8150-0BE2D115A21A}" type="datetimeFigureOut">
              <a:rPr lang="zh-CN" altLang="en-US" smtClean="0"/>
              <a:t>2017/12/1</a:t>
            </a:fld>
            <a:endParaRPr lang="zh-CN" altLang="en-US"/>
          </a:p>
        </p:txBody>
      </p:sp>
      <p:sp>
        <p:nvSpPr>
          <p:cNvPr id="5" name="页脚占位符 4">
            <a:extLst>
              <a:ext uri="{FF2B5EF4-FFF2-40B4-BE49-F238E27FC236}">
                <a16:creationId xmlns:a16="http://schemas.microsoft.com/office/drawing/2014/main" xmlns="" id="{B6D62B26-C0AF-4405-B9C3-263C99B7F23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73F215FF-9FBB-440B-A1E9-2F0D9533B353}"/>
              </a:ext>
            </a:extLst>
          </p:cNvPr>
          <p:cNvSpPr>
            <a:spLocks noGrp="1"/>
          </p:cNvSpPr>
          <p:nvPr>
            <p:ph type="sldNum" sz="quarter" idx="12"/>
          </p:nvPr>
        </p:nvSpPr>
        <p:spPr/>
        <p:txBody>
          <a:bodyPr/>
          <a:lstStyle/>
          <a:p>
            <a:fld id="{836F4287-1EA8-4DC9-B715-2A78F104F476}" type="slidenum">
              <a:rPr lang="zh-CN" altLang="en-US" smtClean="0"/>
              <a:t>‹#›</a:t>
            </a:fld>
            <a:endParaRPr lang="zh-CN" altLang="en-US"/>
          </a:p>
        </p:txBody>
      </p:sp>
    </p:spTree>
    <p:extLst>
      <p:ext uri="{BB962C8B-B14F-4D97-AF65-F5344CB8AC3E}">
        <p14:creationId xmlns:p14="http://schemas.microsoft.com/office/powerpoint/2010/main" val="377822438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3C5600F-F352-44B1-A8DE-AFF2A9A15C90}"/>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25F26D59-AA03-4705-A020-5B1267AB3987}"/>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3B7E4B08-A3E0-41CA-8069-1E970CFC5277}"/>
              </a:ext>
            </a:extLst>
          </p:cNvPr>
          <p:cNvSpPr>
            <a:spLocks noGrp="1"/>
          </p:cNvSpPr>
          <p:nvPr>
            <p:ph type="dt" sz="half" idx="10"/>
          </p:nvPr>
        </p:nvSpPr>
        <p:spPr/>
        <p:txBody>
          <a:bodyPr/>
          <a:lstStyle/>
          <a:p>
            <a:fld id="{384F25A4-46F2-44CB-8150-0BE2D115A21A}" type="datetimeFigureOut">
              <a:rPr lang="zh-CN" altLang="en-US" smtClean="0"/>
              <a:t>2017/12/1</a:t>
            </a:fld>
            <a:endParaRPr lang="zh-CN" altLang="en-US"/>
          </a:p>
        </p:txBody>
      </p:sp>
      <p:sp>
        <p:nvSpPr>
          <p:cNvPr id="5" name="页脚占位符 4">
            <a:extLst>
              <a:ext uri="{FF2B5EF4-FFF2-40B4-BE49-F238E27FC236}">
                <a16:creationId xmlns:a16="http://schemas.microsoft.com/office/drawing/2014/main" xmlns="" id="{02027AA7-40C8-4CE5-A612-25D50816CC5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D01A5AEC-EBB0-4F93-931B-F04822D88657}"/>
              </a:ext>
            </a:extLst>
          </p:cNvPr>
          <p:cNvSpPr>
            <a:spLocks noGrp="1"/>
          </p:cNvSpPr>
          <p:nvPr>
            <p:ph type="sldNum" sz="quarter" idx="12"/>
          </p:nvPr>
        </p:nvSpPr>
        <p:spPr/>
        <p:txBody>
          <a:bodyPr/>
          <a:lstStyle/>
          <a:p>
            <a:fld id="{836F4287-1EA8-4DC9-B715-2A78F104F476}" type="slidenum">
              <a:rPr lang="zh-CN" altLang="en-US" smtClean="0"/>
              <a:t>‹#›</a:t>
            </a:fld>
            <a:endParaRPr lang="zh-CN" altLang="en-US"/>
          </a:p>
        </p:txBody>
      </p:sp>
    </p:spTree>
    <p:extLst>
      <p:ext uri="{BB962C8B-B14F-4D97-AF65-F5344CB8AC3E}">
        <p14:creationId xmlns:p14="http://schemas.microsoft.com/office/powerpoint/2010/main" val="342743996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A22AAE6-6C80-489C-927E-058E2CF2368F}"/>
              </a:ext>
            </a:extLst>
          </p:cNvPr>
          <p:cNvSpPr>
            <a:spLocks noGrp="1"/>
          </p:cNvSpPr>
          <p:nvPr>
            <p:ph type="title"/>
          </p:nvPr>
        </p:nvSpPr>
        <p:spPr>
          <a:xfrm>
            <a:off x="831851" y="1709740"/>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E79A2E14-44DB-4A00-A512-8035382D183A}"/>
              </a:ext>
            </a:extLst>
          </p:cNvPr>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EB3A178E-2E53-4106-85E7-FCD0077E12A0}"/>
              </a:ext>
            </a:extLst>
          </p:cNvPr>
          <p:cNvSpPr>
            <a:spLocks noGrp="1"/>
          </p:cNvSpPr>
          <p:nvPr>
            <p:ph type="dt" sz="half" idx="10"/>
          </p:nvPr>
        </p:nvSpPr>
        <p:spPr/>
        <p:txBody>
          <a:bodyPr/>
          <a:lstStyle/>
          <a:p>
            <a:fld id="{384F25A4-46F2-44CB-8150-0BE2D115A21A}" type="datetimeFigureOut">
              <a:rPr lang="zh-CN" altLang="en-US" smtClean="0"/>
              <a:t>2017/12/1</a:t>
            </a:fld>
            <a:endParaRPr lang="zh-CN" altLang="en-US"/>
          </a:p>
        </p:txBody>
      </p:sp>
      <p:sp>
        <p:nvSpPr>
          <p:cNvPr id="5" name="页脚占位符 4">
            <a:extLst>
              <a:ext uri="{FF2B5EF4-FFF2-40B4-BE49-F238E27FC236}">
                <a16:creationId xmlns:a16="http://schemas.microsoft.com/office/drawing/2014/main" xmlns="" id="{A9E98DB2-0C59-4F5D-BD44-8958781C13E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0DCA1CD1-2DFF-4B61-8AD5-C669741F1527}"/>
              </a:ext>
            </a:extLst>
          </p:cNvPr>
          <p:cNvSpPr>
            <a:spLocks noGrp="1"/>
          </p:cNvSpPr>
          <p:nvPr>
            <p:ph type="sldNum" sz="quarter" idx="12"/>
          </p:nvPr>
        </p:nvSpPr>
        <p:spPr/>
        <p:txBody>
          <a:bodyPr/>
          <a:lstStyle/>
          <a:p>
            <a:fld id="{836F4287-1EA8-4DC9-B715-2A78F104F476}" type="slidenum">
              <a:rPr lang="zh-CN" altLang="en-US" smtClean="0"/>
              <a:t>‹#›</a:t>
            </a:fld>
            <a:endParaRPr lang="zh-CN" altLang="en-US"/>
          </a:p>
        </p:txBody>
      </p:sp>
    </p:spTree>
    <p:extLst>
      <p:ext uri="{BB962C8B-B14F-4D97-AF65-F5344CB8AC3E}">
        <p14:creationId xmlns:p14="http://schemas.microsoft.com/office/powerpoint/2010/main" val="251578472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6957EA9-E9CC-4CD5-B33E-597EF83C8061}"/>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1C7F1521-3471-47ED-AC20-97353944A8E7}"/>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D466B9AC-196D-44B1-BD8C-5432688F1751}"/>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C623C224-2AD7-4AF8-B562-4E95976DFE22}"/>
              </a:ext>
            </a:extLst>
          </p:cNvPr>
          <p:cNvSpPr>
            <a:spLocks noGrp="1"/>
          </p:cNvSpPr>
          <p:nvPr>
            <p:ph type="dt" sz="half" idx="10"/>
          </p:nvPr>
        </p:nvSpPr>
        <p:spPr/>
        <p:txBody>
          <a:bodyPr/>
          <a:lstStyle/>
          <a:p>
            <a:fld id="{384F25A4-46F2-44CB-8150-0BE2D115A21A}" type="datetimeFigureOut">
              <a:rPr lang="zh-CN" altLang="en-US" smtClean="0"/>
              <a:t>2017/12/1</a:t>
            </a:fld>
            <a:endParaRPr lang="zh-CN" altLang="en-US"/>
          </a:p>
        </p:txBody>
      </p:sp>
      <p:sp>
        <p:nvSpPr>
          <p:cNvPr id="6" name="页脚占位符 5">
            <a:extLst>
              <a:ext uri="{FF2B5EF4-FFF2-40B4-BE49-F238E27FC236}">
                <a16:creationId xmlns:a16="http://schemas.microsoft.com/office/drawing/2014/main" xmlns="" id="{D9783FA7-40CB-47CF-B68C-2A1406B2E05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61383FB1-0128-4F36-80E7-44035AD79F06}"/>
              </a:ext>
            </a:extLst>
          </p:cNvPr>
          <p:cNvSpPr>
            <a:spLocks noGrp="1"/>
          </p:cNvSpPr>
          <p:nvPr>
            <p:ph type="sldNum" sz="quarter" idx="12"/>
          </p:nvPr>
        </p:nvSpPr>
        <p:spPr/>
        <p:txBody>
          <a:bodyPr/>
          <a:lstStyle/>
          <a:p>
            <a:fld id="{836F4287-1EA8-4DC9-B715-2A78F104F476}" type="slidenum">
              <a:rPr lang="zh-CN" altLang="en-US" smtClean="0"/>
              <a:t>‹#›</a:t>
            </a:fld>
            <a:endParaRPr lang="zh-CN" altLang="en-US"/>
          </a:p>
        </p:txBody>
      </p:sp>
    </p:spTree>
    <p:extLst>
      <p:ext uri="{BB962C8B-B14F-4D97-AF65-F5344CB8AC3E}">
        <p14:creationId xmlns:p14="http://schemas.microsoft.com/office/powerpoint/2010/main" val="132682058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5683B29-98AF-46F0-990A-F013852D6916}"/>
              </a:ext>
            </a:extLst>
          </p:cNvPr>
          <p:cNvSpPr>
            <a:spLocks noGrp="1"/>
          </p:cNvSpPr>
          <p:nvPr>
            <p:ph type="title"/>
          </p:nvPr>
        </p:nvSpPr>
        <p:spPr>
          <a:xfrm>
            <a:off x="839788" y="365127"/>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CF689A6C-8F25-46C2-B45A-1D82C269CDF4}"/>
              </a:ext>
            </a:extLst>
          </p:cNvPr>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70A36B6D-975E-4A8B-A63D-EC6B6DE6C2DC}"/>
              </a:ext>
            </a:extLst>
          </p:cNvPr>
          <p:cNvSpPr>
            <a:spLocks noGrp="1"/>
          </p:cNvSpPr>
          <p:nvPr>
            <p:ph sz="half" idx="2"/>
          </p:nvPr>
        </p:nvSpPr>
        <p:spPr>
          <a:xfrm>
            <a:off x="839789"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F7833A55-2355-4836-BA45-C2D0C91BFF36}"/>
              </a:ext>
            </a:extLst>
          </p:cNvPr>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DA9B098D-D449-4B6D-A7CB-F1A2DD415756}"/>
              </a:ext>
            </a:extLst>
          </p:cNvPr>
          <p:cNvSpPr>
            <a:spLocks noGrp="1"/>
          </p:cNvSpPr>
          <p:nvPr>
            <p:ph sz="quarter" idx="4"/>
          </p:nvPr>
        </p:nvSpPr>
        <p:spPr>
          <a:xfrm>
            <a:off x="6172201"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8E3C0A35-04F8-4025-B347-163DACA50A6B}"/>
              </a:ext>
            </a:extLst>
          </p:cNvPr>
          <p:cNvSpPr>
            <a:spLocks noGrp="1"/>
          </p:cNvSpPr>
          <p:nvPr>
            <p:ph type="dt" sz="half" idx="10"/>
          </p:nvPr>
        </p:nvSpPr>
        <p:spPr/>
        <p:txBody>
          <a:bodyPr/>
          <a:lstStyle/>
          <a:p>
            <a:fld id="{384F25A4-46F2-44CB-8150-0BE2D115A21A}" type="datetimeFigureOut">
              <a:rPr lang="zh-CN" altLang="en-US" smtClean="0"/>
              <a:t>2017/12/1</a:t>
            </a:fld>
            <a:endParaRPr lang="zh-CN" altLang="en-US"/>
          </a:p>
        </p:txBody>
      </p:sp>
      <p:sp>
        <p:nvSpPr>
          <p:cNvPr id="8" name="页脚占位符 7">
            <a:extLst>
              <a:ext uri="{FF2B5EF4-FFF2-40B4-BE49-F238E27FC236}">
                <a16:creationId xmlns:a16="http://schemas.microsoft.com/office/drawing/2014/main" xmlns="" id="{6F24159C-FBF2-4024-BBA7-F0AE7ED49C68}"/>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7CC1DC42-63C0-41CE-ADCA-AE844B173A54}"/>
              </a:ext>
            </a:extLst>
          </p:cNvPr>
          <p:cNvSpPr>
            <a:spLocks noGrp="1"/>
          </p:cNvSpPr>
          <p:nvPr>
            <p:ph type="sldNum" sz="quarter" idx="12"/>
          </p:nvPr>
        </p:nvSpPr>
        <p:spPr/>
        <p:txBody>
          <a:bodyPr/>
          <a:lstStyle/>
          <a:p>
            <a:fld id="{836F4287-1EA8-4DC9-B715-2A78F104F476}" type="slidenum">
              <a:rPr lang="zh-CN" altLang="en-US" smtClean="0"/>
              <a:t>‹#›</a:t>
            </a:fld>
            <a:endParaRPr lang="zh-CN" altLang="en-US"/>
          </a:p>
        </p:txBody>
      </p:sp>
    </p:spTree>
    <p:extLst>
      <p:ext uri="{BB962C8B-B14F-4D97-AF65-F5344CB8AC3E}">
        <p14:creationId xmlns:p14="http://schemas.microsoft.com/office/powerpoint/2010/main" val="374567475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7363E85-A16D-49CD-AF91-3BE3C564BFE5}"/>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4DA6981A-5D1E-4F39-8F9B-9D83CD5B74D5}"/>
              </a:ext>
            </a:extLst>
          </p:cNvPr>
          <p:cNvSpPr>
            <a:spLocks noGrp="1"/>
          </p:cNvSpPr>
          <p:nvPr>
            <p:ph type="dt" sz="half" idx="10"/>
          </p:nvPr>
        </p:nvSpPr>
        <p:spPr/>
        <p:txBody>
          <a:bodyPr/>
          <a:lstStyle/>
          <a:p>
            <a:fld id="{384F25A4-46F2-44CB-8150-0BE2D115A21A}" type="datetimeFigureOut">
              <a:rPr lang="zh-CN" altLang="en-US" smtClean="0"/>
              <a:t>2017/12/1</a:t>
            </a:fld>
            <a:endParaRPr lang="zh-CN" altLang="en-US"/>
          </a:p>
        </p:txBody>
      </p:sp>
      <p:sp>
        <p:nvSpPr>
          <p:cNvPr id="4" name="页脚占位符 3">
            <a:extLst>
              <a:ext uri="{FF2B5EF4-FFF2-40B4-BE49-F238E27FC236}">
                <a16:creationId xmlns:a16="http://schemas.microsoft.com/office/drawing/2014/main" xmlns="" id="{E35BF260-E95D-4DD6-A06F-FB830E1CF789}"/>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64AD7257-CFEB-4E33-A0EC-2EFC5100314A}"/>
              </a:ext>
            </a:extLst>
          </p:cNvPr>
          <p:cNvSpPr>
            <a:spLocks noGrp="1"/>
          </p:cNvSpPr>
          <p:nvPr>
            <p:ph type="sldNum" sz="quarter" idx="12"/>
          </p:nvPr>
        </p:nvSpPr>
        <p:spPr/>
        <p:txBody>
          <a:bodyPr/>
          <a:lstStyle/>
          <a:p>
            <a:fld id="{836F4287-1EA8-4DC9-B715-2A78F104F476}" type="slidenum">
              <a:rPr lang="zh-CN" altLang="en-US" smtClean="0"/>
              <a:t>‹#›</a:t>
            </a:fld>
            <a:endParaRPr lang="zh-CN" altLang="en-US"/>
          </a:p>
        </p:txBody>
      </p:sp>
    </p:spTree>
    <p:extLst>
      <p:ext uri="{BB962C8B-B14F-4D97-AF65-F5344CB8AC3E}">
        <p14:creationId xmlns:p14="http://schemas.microsoft.com/office/powerpoint/2010/main" val="193211985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652F490F-F528-4D53-B580-54B17BC5BEA2}"/>
              </a:ext>
            </a:extLst>
          </p:cNvPr>
          <p:cNvSpPr>
            <a:spLocks noGrp="1"/>
          </p:cNvSpPr>
          <p:nvPr>
            <p:ph type="dt" sz="half" idx="10"/>
          </p:nvPr>
        </p:nvSpPr>
        <p:spPr/>
        <p:txBody>
          <a:bodyPr/>
          <a:lstStyle/>
          <a:p>
            <a:fld id="{384F25A4-46F2-44CB-8150-0BE2D115A21A}" type="datetimeFigureOut">
              <a:rPr lang="zh-CN" altLang="en-US" smtClean="0"/>
              <a:t>2017/12/1</a:t>
            </a:fld>
            <a:endParaRPr lang="zh-CN" altLang="en-US"/>
          </a:p>
        </p:txBody>
      </p:sp>
      <p:sp>
        <p:nvSpPr>
          <p:cNvPr id="3" name="页脚占位符 2">
            <a:extLst>
              <a:ext uri="{FF2B5EF4-FFF2-40B4-BE49-F238E27FC236}">
                <a16:creationId xmlns:a16="http://schemas.microsoft.com/office/drawing/2014/main" xmlns="" id="{70E103BE-7366-45ED-AA5A-43E53BCA884B}"/>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8E967D27-9784-4B6D-A599-073E73661FEB}"/>
              </a:ext>
            </a:extLst>
          </p:cNvPr>
          <p:cNvSpPr>
            <a:spLocks noGrp="1"/>
          </p:cNvSpPr>
          <p:nvPr>
            <p:ph type="sldNum" sz="quarter" idx="12"/>
          </p:nvPr>
        </p:nvSpPr>
        <p:spPr/>
        <p:txBody>
          <a:bodyPr/>
          <a:lstStyle/>
          <a:p>
            <a:fld id="{836F4287-1EA8-4DC9-B715-2A78F104F476}" type="slidenum">
              <a:rPr lang="zh-CN" altLang="en-US" smtClean="0"/>
              <a:t>‹#›</a:t>
            </a:fld>
            <a:endParaRPr lang="zh-CN" altLang="en-US"/>
          </a:p>
        </p:txBody>
      </p:sp>
    </p:spTree>
    <p:extLst>
      <p:ext uri="{BB962C8B-B14F-4D97-AF65-F5344CB8AC3E}">
        <p14:creationId xmlns:p14="http://schemas.microsoft.com/office/powerpoint/2010/main" val="234221236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89DCBAE-8426-42B4-95C8-39EA5949C906}"/>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DCF596EC-74F0-4FB2-AC3C-D8032A66E79D}"/>
              </a:ext>
            </a:extLst>
          </p:cNvPr>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F41B4179-E421-4845-830C-D6117525C7FD}"/>
              </a:ext>
            </a:extLst>
          </p:cNvPr>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379CB3AE-5F5B-43DC-B33A-C1DE6EF1B656}"/>
              </a:ext>
            </a:extLst>
          </p:cNvPr>
          <p:cNvSpPr>
            <a:spLocks noGrp="1"/>
          </p:cNvSpPr>
          <p:nvPr>
            <p:ph type="dt" sz="half" idx="10"/>
          </p:nvPr>
        </p:nvSpPr>
        <p:spPr/>
        <p:txBody>
          <a:bodyPr/>
          <a:lstStyle/>
          <a:p>
            <a:fld id="{384F25A4-46F2-44CB-8150-0BE2D115A21A}" type="datetimeFigureOut">
              <a:rPr lang="zh-CN" altLang="en-US" smtClean="0"/>
              <a:t>2017/12/1</a:t>
            </a:fld>
            <a:endParaRPr lang="zh-CN" altLang="en-US"/>
          </a:p>
        </p:txBody>
      </p:sp>
      <p:sp>
        <p:nvSpPr>
          <p:cNvPr id="6" name="页脚占位符 5">
            <a:extLst>
              <a:ext uri="{FF2B5EF4-FFF2-40B4-BE49-F238E27FC236}">
                <a16:creationId xmlns:a16="http://schemas.microsoft.com/office/drawing/2014/main" xmlns="" id="{735F22C1-7E24-407C-9F71-BBF00405C4C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6C4FD398-5999-4719-9C72-3F40A1E08FE3}"/>
              </a:ext>
            </a:extLst>
          </p:cNvPr>
          <p:cNvSpPr>
            <a:spLocks noGrp="1"/>
          </p:cNvSpPr>
          <p:nvPr>
            <p:ph type="sldNum" sz="quarter" idx="12"/>
          </p:nvPr>
        </p:nvSpPr>
        <p:spPr/>
        <p:txBody>
          <a:bodyPr/>
          <a:lstStyle/>
          <a:p>
            <a:fld id="{836F4287-1EA8-4DC9-B715-2A78F104F476}" type="slidenum">
              <a:rPr lang="zh-CN" altLang="en-US" smtClean="0"/>
              <a:t>‹#›</a:t>
            </a:fld>
            <a:endParaRPr lang="zh-CN" altLang="en-US"/>
          </a:p>
        </p:txBody>
      </p:sp>
    </p:spTree>
    <p:extLst>
      <p:ext uri="{BB962C8B-B14F-4D97-AF65-F5344CB8AC3E}">
        <p14:creationId xmlns:p14="http://schemas.microsoft.com/office/powerpoint/2010/main" val="214833162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68A822A-4296-4BCD-A377-97414CD181BF}"/>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7AEA98FC-B9E0-4F13-A072-57C29C594948}"/>
              </a:ext>
            </a:extLst>
          </p:cNvPr>
          <p:cNvSpPr>
            <a:spLocks noGrp="1"/>
          </p:cNvSpPr>
          <p:nvPr>
            <p:ph type="pic" idx="1"/>
          </p:nvPr>
        </p:nvSpPr>
        <p:spPr>
          <a:xfrm>
            <a:off x="5183188" y="987427"/>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zh-CN" altLang="en-US"/>
          </a:p>
        </p:txBody>
      </p:sp>
      <p:sp>
        <p:nvSpPr>
          <p:cNvPr id="4" name="文本占位符 3">
            <a:extLst>
              <a:ext uri="{FF2B5EF4-FFF2-40B4-BE49-F238E27FC236}">
                <a16:creationId xmlns:a16="http://schemas.microsoft.com/office/drawing/2014/main" xmlns="" id="{095AF514-FDDA-47F6-BB3D-70ED218EA764}"/>
              </a:ext>
            </a:extLst>
          </p:cNvPr>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B6AA91A8-C907-4598-89FF-F9EE7D51401D}"/>
              </a:ext>
            </a:extLst>
          </p:cNvPr>
          <p:cNvSpPr>
            <a:spLocks noGrp="1"/>
          </p:cNvSpPr>
          <p:nvPr>
            <p:ph type="dt" sz="half" idx="10"/>
          </p:nvPr>
        </p:nvSpPr>
        <p:spPr/>
        <p:txBody>
          <a:bodyPr/>
          <a:lstStyle/>
          <a:p>
            <a:fld id="{384F25A4-46F2-44CB-8150-0BE2D115A21A}" type="datetimeFigureOut">
              <a:rPr lang="zh-CN" altLang="en-US" smtClean="0"/>
              <a:t>2017/12/1</a:t>
            </a:fld>
            <a:endParaRPr lang="zh-CN" altLang="en-US"/>
          </a:p>
        </p:txBody>
      </p:sp>
      <p:sp>
        <p:nvSpPr>
          <p:cNvPr id="6" name="页脚占位符 5">
            <a:extLst>
              <a:ext uri="{FF2B5EF4-FFF2-40B4-BE49-F238E27FC236}">
                <a16:creationId xmlns:a16="http://schemas.microsoft.com/office/drawing/2014/main" xmlns="" id="{DACCC758-E99F-4603-A409-C5AD7212CBAA}"/>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17CFD442-1374-4824-8F98-B87F43DB217F}"/>
              </a:ext>
            </a:extLst>
          </p:cNvPr>
          <p:cNvSpPr>
            <a:spLocks noGrp="1"/>
          </p:cNvSpPr>
          <p:nvPr>
            <p:ph type="sldNum" sz="quarter" idx="12"/>
          </p:nvPr>
        </p:nvSpPr>
        <p:spPr/>
        <p:txBody>
          <a:bodyPr/>
          <a:lstStyle/>
          <a:p>
            <a:fld id="{836F4287-1EA8-4DC9-B715-2A78F104F476}" type="slidenum">
              <a:rPr lang="zh-CN" altLang="en-US" smtClean="0"/>
              <a:t>‹#›</a:t>
            </a:fld>
            <a:endParaRPr lang="zh-CN" altLang="en-US"/>
          </a:p>
        </p:txBody>
      </p:sp>
    </p:spTree>
    <p:extLst>
      <p:ext uri="{BB962C8B-B14F-4D97-AF65-F5344CB8AC3E}">
        <p14:creationId xmlns:p14="http://schemas.microsoft.com/office/powerpoint/2010/main" val="326196161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BF801E9-3F71-4DF1-BF16-3F92CBD09821}"/>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1119CDEA-C46F-4705-A2F1-27D6A26A018A}"/>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C5B12296-2087-4357-ADBC-A5CDE28EAC11}"/>
              </a:ext>
            </a:extLst>
          </p:cNvPr>
          <p:cNvSpPr>
            <a:spLocks noGrp="1"/>
          </p:cNvSpPr>
          <p:nvPr>
            <p:ph type="dt" sz="half" idx="10"/>
          </p:nvPr>
        </p:nvSpPr>
        <p:spPr/>
        <p:txBody>
          <a:bodyPr/>
          <a:lstStyle/>
          <a:p>
            <a:fld id="{384F25A4-46F2-44CB-8150-0BE2D115A21A}" type="datetimeFigureOut">
              <a:rPr lang="zh-CN" altLang="en-US" smtClean="0"/>
              <a:t>2017/12/1</a:t>
            </a:fld>
            <a:endParaRPr lang="zh-CN" altLang="en-US"/>
          </a:p>
        </p:txBody>
      </p:sp>
      <p:sp>
        <p:nvSpPr>
          <p:cNvPr id="5" name="页脚占位符 4">
            <a:extLst>
              <a:ext uri="{FF2B5EF4-FFF2-40B4-BE49-F238E27FC236}">
                <a16:creationId xmlns:a16="http://schemas.microsoft.com/office/drawing/2014/main" xmlns="" id="{85EE8FBB-4562-42C4-B838-30F441C7AA2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0DC44356-0C7E-407A-A9DB-D87D21B47FCB}"/>
              </a:ext>
            </a:extLst>
          </p:cNvPr>
          <p:cNvSpPr>
            <a:spLocks noGrp="1"/>
          </p:cNvSpPr>
          <p:nvPr>
            <p:ph type="sldNum" sz="quarter" idx="12"/>
          </p:nvPr>
        </p:nvSpPr>
        <p:spPr/>
        <p:txBody>
          <a:bodyPr/>
          <a:lstStyle/>
          <a:p>
            <a:fld id="{836F4287-1EA8-4DC9-B715-2A78F104F476}" type="slidenum">
              <a:rPr lang="zh-CN" altLang="en-US" smtClean="0"/>
              <a:t>‹#›</a:t>
            </a:fld>
            <a:endParaRPr lang="zh-CN" altLang="en-US"/>
          </a:p>
        </p:txBody>
      </p:sp>
    </p:spTree>
    <p:extLst>
      <p:ext uri="{BB962C8B-B14F-4D97-AF65-F5344CB8AC3E}">
        <p14:creationId xmlns:p14="http://schemas.microsoft.com/office/powerpoint/2010/main" val="26750860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B8F5DB7A-57AA-4167-AC16-08BFAAEE4EF3}" type="datetimeFigureOut">
              <a:rPr lang="zh-CN" altLang="en-US" smtClean="0"/>
              <a:t>2017/12/1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CE08E2A-213B-408C-830E-1F7EEEBF1A5E}" type="slidenum">
              <a:rPr lang="zh-CN" altLang="en-US" smtClean="0"/>
              <a:t>‹#›</a:t>
            </a:fld>
            <a:endParaRPr lang="zh-CN" altLang="en-US"/>
          </a:p>
        </p:txBody>
      </p:sp>
    </p:spTree>
    <p:extLst>
      <p:ext uri="{BB962C8B-B14F-4D97-AF65-F5344CB8AC3E}">
        <p14:creationId xmlns:p14="http://schemas.microsoft.com/office/powerpoint/2010/main" val="347804326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7593CFED-F163-4F22-97D0-5AE1A29BB3CE}"/>
              </a:ext>
            </a:extLst>
          </p:cNvPr>
          <p:cNvSpPr>
            <a:spLocks noGrp="1"/>
          </p:cNvSpPr>
          <p:nvPr>
            <p:ph type="title" orient="vert"/>
          </p:nvPr>
        </p:nvSpPr>
        <p:spPr>
          <a:xfrm>
            <a:off x="8724901"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92B2A3D0-CB1D-4F4F-BCD1-9D6827771F05}"/>
              </a:ext>
            </a:extLst>
          </p:cNvPr>
          <p:cNvSpPr>
            <a:spLocks noGrp="1"/>
          </p:cNvSpPr>
          <p:nvPr>
            <p:ph type="body" orient="vert" idx="1"/>
          </p:nvPr>
        </p:nvSpPr>
        <p:spPr>
          <a:xfrm>
            <a:off x="838201"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07EF8599-DF54-4C2D-911F-72DD96477823}"/>
              </a:ext>
            </a:extLst>
          </p:cNvPr>
          <p:cNvSpPr>
            <a:spLocks noGrp="1"/>
          </p:cNvSpPr>
          <p:nvPr>
            <p:ph type="dt" sz="half" idx="10"/>
          </p:nvPr>
        </p:nvSpPr>
        <p:spPr/>
        <p:txBody>
          <a:bodyPr/>
          <a:lstStyle/>
          <a:p>
            <a:fld id="{384F25A4-46F2-44CB-8150-0BE2D115A21A}" type="datetimeFigureOut">
              <a:rPr lang="zh-CN" altLang="en-US" smtClean="0"/>
              <a:t>2017/12/1</a:t>
            </a:fld>
            <a:endParaRPr lang="zh-CN" altLang="en-US"/>
          </a:p>
        </p:txBody>
      </p:sp>
      <p:sp>
        <p:nvSpPr>
          <p:cNvPr id="5" name="页脚占位符 4">
            <a:extLst>
              <a:ext uri="{FF2B5EF4-FFF2-40B4-BE49-F238E27FC236}">
                <a16:creationId xmlns:a16="http://schemas.microsoft.com/office/drawing/2014/main" xmlns="" id="{485727CB-95E5-40CF-AC92-95311F8120A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46B1B150-DCC9-49D5-A270-D11531B0103D}"/>
              </a:ext>
            </a:extLst>
          </p:cNvPr>
          <p:cNvSpPr>
            <a:spLocks noGrp="1"/>
          </p:cNvSpPr>
          <p:nvPr>
            <p:ph type="sldNum" sz="quarter" idx="12"/>
          </p:nvPr>
        </p:nvSpPr>
        <p:spPr/>
        <p:txBody>
          <a:bodyPr/>
          <a:lstStyle/>
          <a:p>
            <a:fld id="{836F4287-1EA8-4DC9-B715-2A78F104F476}" type="slidenum">
              <a:rPr lang="zh-CN" altLang="en-US" smtClean="0"/>
              <a:t>‹#›</a:t>
            </a:fld>
            <a:endParaRPr lang="zh-CN" altLang="en-US"/>
          </a:p>
        </p:txBody>
      </p:sp>
    </p:spTree>
    <p:extLst>
      <p:ext uri="{BB962C8B-B14F-4D97-AF65-F5344CB8AC3E}">
        <p14:creationId xmlns:p14="http://schemas.microsoft.com/office/powerpoint/2010/main" val="12184694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7"/>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9"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1"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B8F5DB7A-57AA-4167-AC16-08BFAAEE4EF3}" type="datetimeFigureOut">
              <a:rPr lang="zh-CN" altLang="en-US" smtClean="0"/>
              <a:t>2017/12/1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CE08E2A-213B-408C-830E-1F7EEEBF1A5E}" type="slidenum">
              <a:rPr lang="zh-CN" altLang="en-US" smtClean="0"/>
              <a:t>‹#›</a:t>
            </a:fld>
            <a:endParaRPr lang="zh-CN" altLang="en-US"/>
          </a:p>
        </p:txBody>
      </p:sp>
    </p:spTree>
    <p:extLst>
      <p:ext uri="{BB962C8B-B14F-4D97-AF65-F5344CB8AC3E}">
        <p14:creationId xmlns:p14="http://schemas.microsoft.com/office/powerpoint/2010/main" val="18991151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B8F5DB7A-57AA-4167-AC16-08BFAAEE4EF3}" type="datetimeFigureOut">
              <a:rPr lang="zh-CN" altLang="en-US" smtClean="0"/>
              <a:t>2017/12/1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CE08E2A-213B-408C-830E-1F7EEEBF1A5E}" type="slidenum">
              <a:rPr lang="zh-CN" altLang="en-US" smtClean="0"/>
              <a:t>‹#›</a:t>
            </a:fld>
            <a:endParaRPr lang="zh-CN" altLang="en-US"/>
          </a:p>
        </p:txBody>
      </p:sp>
    </p:spTree>
    <p:extLst>
      <p:ext uri="{BB962C8B-B14F-4D97-AF65-F5344CB8AC3E}">
        <p14:creationId xmlns:p14="http://schemas.microsoft.com/office/powerpoint/2010/main" val="10489603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8F5DB7A-57AA-4167-AC16-08BFAAEE4EF3}" type="datetimeFigureOut">
              <a:rPr lang="zh-CN" altLang="en-US" smtClean="0"/>
              <a:t>2017/12/1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CE08E2A-213B-408C-830E-1F7EEEBF1A5E}" type="slidenum">
              <a:rPr lang="zh-CN" altLang="en-US" smtClean="0"/>
              <a:t>‹#›</a:t>
            </a:fld>
            <a:endParaRPr lang="zh-CN" altLang="en-US"/>
          </a:p>
        </p:txBody>
      </p:sp>
    </p:spTree>
    <p:extLst>
      <p:ext uri="{BB962C8B-B14F-4D97-AF65-F5344CB8AC3E}">
        <p14:creationId xmlns:p14="http://schemas.microsoft.com/office/powerpoint/2010/main" val="32203819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B8F5DB7A-57AA-4167-AC16-08BFAAEE4EF3}" type="datetimeFigureOut">
              <a:rPr lang="zh-CN" altLang="en-US" smtClean="0"/>
              <a:t>2017/12/1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CE08E2A-213B-408C-830E-1F7EEEBF1A5E}" type="slidenum">
              <a:rPr lang="zh-CN" altLang="en-US" smtClean="0"/>
              <a:t>‹#›</a:t>
            </a:fld>
            <a:endParaRPr lang="zh-CN" altLang="en-US"/>
          </a:p>
        </p:txBody>
      </p:sp>
    </p:spTree>
    <p:extLst>
      <p:ext uri="{BB962C8B-B14F-4D97-AF65-F5344CB8AC3E}">
        <p14:creationId xmlns:p14="http://schemas.microsoft.com/office/powerpoint/2010/main" val="39213838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7"/>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B8F5DB7A-57AA-4167-AC16-08BFAAEE4EF3}" type="datetimeFigureOut">
              <a:rPr lang="zh-CN" altLang="en-US" smtClean="0"/>
              <a:t>2017/12/1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CE08E2A-213B-408C-830E-1F7EEEBF1A5E}" type="slidenum">
              <a:rPr lang="zh-CN" altLang="en-US" smtClean="0"/>
              <a:t>‹#›</a:t>
            </a:fld>
            <a:endParaRPr lang="zh-CN" altLang="en-US"/>
          </a:p>
        </p:txBody>
      </p:sp>
    </p:spTree>
    <p:extLst>
      <p:ext uri="{BB962C8B-B14F-4D97-AF65-F5344CB8AC3E}">
        <p14:creationId xmlns:p14="http://schemas.microsoft.com/office/powerpoint/2010/main" val="24812085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theme" Target="../theme/theme2.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theme" Target="../theme/theme3.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F5DB7A-57AA-4167-AC16-08BFAAEE4EF3}" type="datetimeFigureOut">
              <a:rPr lang="zh-CN" altLang="en-US" smtClean="0"/>
              <a:t>2017/12/1</a:t>
            </a:fld>
            <a:endParaRPr lang="zh-CN" altLang="en-US"/>
          </a:p>
        </p:txBody>
      </p:sp>
      <p:sp>
        <p:nvSpPr>
          <p:cNvPr id="5" name="页脚占位符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E08E2A-213B-408C-830E-1F7EEEBF1A5E}" type="slidenum">
              <a:rPr lang="zh-CN" altLang="en-US" smtClean="0"/>
              <a:t>‹#›</a:t>
            </a:fld>
            <a:endParaRPr lang="zh-CN" altLang="en-US"/>
          </a:p>
        </p:txBody>
      </p:sp>
    </p:spTree>
    <p:extLst>
      <p:ext uri="{BB962C8B-B14F-4D97-AF65-F5344CB8AC3E}">
        <p14:creationId xmlns:p14="http://schemas.microsoft.com/office/powerpoint/2010/main" val="24037014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1065212" y="304800"/>
            <a:ext cx="10058403" cy="1219200"/>
          </a:xfrm>
          <a:prstGeom prst="rect">
            <a:avLst/>
          </a:prstGeom>
        </p:spPr>
        <p:txBody>
          <a:bodyPr vert="horz" lIns="91440" tIns="45720" rIns="91440" bIns="45720" rtlCol="0" anchor="b">
            <a:normAutofit/>
          </a:bodyPr>
          <a:lstStyle/>
          <a:p>
            <a:r>
              <a:rPr lang="zh-CN"/>
              <a:t>单击此处编辑母版标题样式</a:t>
            </a:r>
          </a:p>
        </p:txBody>
      </p:sp>
      <p:sp>
        <p:nvSpPr>
          <p:cNvPr id="3" name="文本占位符 2"/>
          <p:cNvSpPr>
            <a:spLocks noGrp="1"/>
          </p:cNvSpPr>
          <p:nvPr>
            <p:ph type="body" idx="1"/>
          </p:nvPr>
        </p:nvSpPr>
        <p:spPr>
          <a:xfrm>
            <a:off x="1065215" y="1752600"/>
            <a:ext cx="10058400" cy="4229100"/>
          </a:xfrm>
          <a:prstGeom prst="rect">
            <a:avLst/>
          </a:prstGeom>
        </p:spPr>
        <p:txBody>
          <a:bodyPr vert="horz" lIns="91440" tIns="45720" rIns="91440" bIns="45720" rtlCol="0">
            <a:normAutofit/>
          </a:bodyPr>
          <a:lstStyle/>
          <a:p>
            <a:pPr lvl="0"/>
            <a:r>
              <a:rPr lang="zh-CN"/>
              <a:t>单击此处编辑母版文本样式</a:t>
            </a:r>
          </a:p>
          <a:p>
            <a:pPr lvl="1"/>
            <a:r>
              <a:rPr lang="zh-CN"/>
              <a:t>第二级</a:t>
            </a:r>
          </a:p>
          <a:p>
            <a:pPr lvl="2"/>
            <a:r>
              <a:rPr lang="zh-CN"/>
              <a:t>第三级</a:t>
            </a:r>
          </a:p>
          <a:p>
            <a:pPr lvl="3"/>
            <a:r>
              <a:rPr lang="zh-CN"/>
              <a:t>第四级</a:t>
            </a:r>
          </a:p>
          <a:p>
            <a:pPr lvl="4"/>
            <a:r>
              <a:rPr lang="zh-CN"/>
              <a:t>第五级</a:t>
            </a:r>
          </a:p>
        </p:txBody>
      </p:sp>
      <p:sp>
        <p:nvSpPr>
          <p:cNvPr id="4" name="日期占位符 3"/>
          <p:cNvSpPr>
            <a:spLocks noGrp="1"/>
          </p:cNvSpPr>
          <p:nvPr>
            <p:ph type="dt" sz="half" idx="2"/>
          </p:nvPr>
        </p:nvSpPr>
        <p:spPr>
          <a:xfrm>
            <a:off x="8075611" y="6019801"/>
            <a:ext cx="1396260" cy="228600"/>
          </a:xfrm>
          <a:prstGeom prst="rect">
            <a:avLst/>
          </a:prstGeom>
        </p:spPr>
        <p:txBody>
          <a:bodyPr vert="horz" lIns="91440" tIns="45720" rIns="91440" bIns="45720" rtlCol="0" anchor="ctr"/>
          <a:lstStyle>
            <a:lvl1pPr algn="l" latinLnBrk="0">
              <a:defRPr lang="zh-CN" sz="1000">
                <a:solidFill>
                  <a:schemeClr val="tx1"/>
                </a:solidFill>
              </a:defRPr>
            </a:lvl1pPr>
          </a:lstStyle>
          <a:p>
            <a:fld id="{4CF99945-0A15-4715-AB6C-F5E56CF20F70}" type="datetimeFigureOut">
              <a:rPr lang="zh-CN" altLang="en-US"/>
              <a:t>2017/12/1</a:t>
            </a:fld>
            <a:endParaRPr lang="zh-CN"/>
          </a:p>
        </p:txBody>
      </p:sp>
      <p:sp>
        <p:nvSpPr>
          <p:cNvPr id="5" name="页脚占位符 4"/>
          <p:cNvSpPr>
            <a:spLocks noGrp="1"/>
          </p:cNvSpPr>
          <p:nvPr>
            <p:ph type="ftr" sz="quarter" idx="3"/>
          </p:nvPr>
        </p:nvSpPr>
        <p:spPr>
          <a:xfrm>
            <a:off x="1979613" y="6019801"/>
            <a:ext cx="5943600" cy="228600"/>
          </a:xfrm>
          <a:prstGeom prst="rect">
            <a:avLst/>
          </a:prstGeom>
        </p:spPr>
        <p:txBody>
          <a:bodyPr vert="horz" lIns="91440" tIns="45720" rIns="91440" bIns="45720" rtlCol="0" anchor="ctr"/>
          <a:lstStyle>
            <a:lvl1pPr algn="l" latinLnBrk="0">
              <a:defRPr lang="zh-CN" sz="1000">
                <a:solidFill>
                  <a:schemeClr val="tx1"/>
                </a:solidFill>
              </a:defRPr>
            </a:lvl1pPr>
          </a:lstStyle>
          <a:p>
            <a:endParaRPr lang="zh-CN"/>
          </a:p>
        </p:txBody>
      </p:sp>
      <p:sp>
        <p:nvSpPr>
          <p:cNvPr id="6" name="幻灯片编号占位符 5"/>
          <p:cNvSpPr>
            <a:spLocks noGrp="1"/>
          </p:cNvSpPr>
          <p:nvPr>
            <p:ph type="sldNum" sz="quarter" idx="4"/>
          </p:nvPr>
        </p:nvSpPr>
        <p:spPr>
          <a:xfrm>
            <a:off x="1065213" y="6019801"/>
            <a:ext cx="762000" cy="228600"/>
          </a:xfrm>
          <a:prstGeom prst="rect">
            <a:avLst/>
          </a:prstGeom>
        </p:spPr>
        <p:txBody>
          <a:bodyPr vert="horz" lIns="91440" tIns="45720" rIns="91440" bIns="45720" rtlCol="0" anchor="ctr"/>
          <a:lstStyle>
            <a:lvl1pPr algn="l" latinLnBrk="0">
              <a:defRPr lang="zh-CN" sz="1000">
                <a:solidFill>
                  <a:schemeClr val="tx1"/>
                </a:solidFill>
              </a:defRPr>
            </a:lvl1pPr>
          </a:lstStyle>
          <a:p>
            <a:fld id="{022B156B-59AE-415F-B24B-8756D48BB977}" type="slidenum">
              <a:rPr/>
              <a:t>‹#›</a:t>
            </a:fld>
            <a:endParaRPr lang="zh-CN"/>
          </a:p>
        </p:txBody>
      </p:sp>
    </p:spTree>
    <p:extLst>
      <p:ext uri="{BB962C8B-B14F-4D97-AF65-F5344CB8AC3E}">
        <p14:creationId xmlns:p14="http://schemas.microsoft.com/office/powerpoint/2010/main" val="1030228312"/>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 id="2147483677" r:id="rId15"/>
    <p:sldLayoutId id="2147483678" r:id="rId1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377" rtl="0" eaLnBrk="1" latinLnBrk="0" hangingPunct="1">
        <a:lnSpc>
          <a:spcPct val="90000"/>
        </a:lnSpc>
        <a:spcBef>
          <a:spcPct val="0"/>
        </a:spcBef>
        <a:buNone/>
        <a:defRPr lang="zh-CN" sz="3600" kern="1200">
          <a:solidFill>
            <a:schemeClr val="tx1">
              <a:lumMod val="50000"/>
            </a:schemeClr>
          </a:solidFill>
          <a:latin typeface="+mj-lt"/>
          <a:ea typeface="+mj-ea"/>
          <a:cs typeface="+mj-cs"/>
        </a:defRPr>
      </a:lvl1pPr>
    </p:titleStyle>
    <p:bodyStyle>
      <a:lvl1pPr marL="347337" indent="-347337" algn="l" defTabSz="914377" rtl="0" eaLnBrk="1" latinLnBrk="0" hangingPunct="1">
        <a:lnSpc>
          <a:spcPct val="100000"/>
        </a:lnSpc>
        <a:spcBef>
          <a:spcPts val="1800"/>
        </a:spcBef>
        <a:buFont typeface="Arial" panose="020B0604020202020204" pitchFamily="34" charset="0"/>
        <a:buChar char="•"/>
        <a:defRPr lang="zh-CN" sz="2400" kern="1200">
          <a:solidFill>
            <a:schemeClr val="tx1"/>
          </a:solidFill>
          <a:latin typeface="+mn-lt"/>
          <a:ea typeface="+mn-ea"/>
          <a:cs typeface="+mn-cs"/>
        </a:defRPr>
      </a:lvl1pPr>
      <a:lvl2pPr marL="740392" indent="-283204" algn="l" defTabSz="914377" rtl="0" eaLnBrk="1" latinLnBrk="0" hangingPunct="1">
        <a:lnSpc>
          <a:spcPct val="100000"/>
        </a:lnSpc>
        <a:spcBef>
          <a:spcPts val="1200"/>
        </a:spcBef>
        <a:buFont typeface="Arial" panose="020B0604020202020204" pitchFamily="34" charset="0"/>
        <a:buChar char="•"/>
        <a:defRPr lang="zh-CN" sz="2000" kern="1200">
          <a:solidFill>
            <a:schemeClr val="tx1"/>
          </a:solidFill>
          <a:latin typeface="+mn-lt"/>
          <a:ea typeface="+mn-ea"/>
          <a:cs typeface="+mn-cs"/>
        </a:defRPr>
      </a:lvl2pPr>
      <a:lvl3pPr marL="1142971" indent="-228594" algn="l" defTabSz="914377" rtl="0" eaLnBrk="1" latinLnBrk="0" hangingPunct="1">
        <a:lnSpc>
          <a:spcPct val="100000"/>
        </a:lnSpc>
        <a:spcBef>
          <a:spcPts val="800"/>
        </a:spcBef>
        <a:buFont typeface="Arial" panose="020B0604020202020204" pitchFamily="34" charset="0"/>
        <a:buChar char="•"/>
        <a:defRPr lang="zh-CN" sz="1800" kern="1200">
          <a:solidFill>
            <a:schemeClr val="tx1"/>
          </a:solidFill>
          <a:latin typeface="+mn-lt"/>
          <a:ea typeface="+mn-ea"/>
          <a:cs typeface="+mn-cs"/>
        </a:defRPr>
      </a:lvl3pPr>
      <a:lvl4pPr marL="1600160" indent="-228594" algn="l" defTabSz="914377" rtl="0" eaLnBrk="1" latinLnBrk="0" hangingPunct="1">
        <a:lnSpc>
          <a:spcPct val="100000"/>
        </a:lnSpc>
        <a:spcBef>
          <a:spcPts val="600"/>
        </a:spcBef>
        <a:buFont typeface="Arial" panose="020B0604020202020204" pitchFamily="34" charset="0"/>
        <a:buChar char="•"/>
        <a:defRPr lang="zh-CN" sz="1600" kern="1200">
          <a:solidFill>
            <a:schemeClr val="tx1"/>
          </a:solidFill>
          <a:latin typeface="+mn-lt"/>
          <a:ea typeface="+mn-ea"/>
          <a:cs typeface="+mn-cs"/>
        </a:defRPr>
      </a:lvl4pPr>
      <a:lvl5pPr marL="2057349" indent="-228594" algn="l" defTabSz="914377" rtl="0" eaLnBrk="1" latinLnBrk="0" hangingPunct="1">
        <a:lnSpc>
          <a:spcPct val="100000"/>
        </a:lnSpc>
        <a:spcBef>
          <a:spcPts val="600"/>
        </a:spcBef>
        <a:buFont typeface="Arial" panose="020B0604020202020204" pitchFamily="34" charset="0"/>
        <a:buChar char="•"/>
        <a:defRPr lang="zh-CN" sz="1600" kern="1200">
          <a:solidFill>
            <a:schemeClr val="tx1"/>
          </a:solidFill>
          <a:latin typeface="+mn-lt"/>
          <a:ea typeface="+mn-ea"/>
          <a:cs typeface="+mn-cs"/>
        </a:defRPr>
      </a:lvl5pPr>
      <a:lvl6pPr marL="2514537" indent="-228594" algn="l" defTabSz="914377" rtl="0" eaLnBrk="1" latinLnBrk="0" hangingPunct="1">
        <a:lnSpc>
          <a:spcPct val="90000"/>
        </a:lnSpc>
        <a:spcBef>
          <a:spcPts val="600"/>
        </a:spcBef>
        <a:buFont typeface="Arial" panose="020B0604020202020204" pitchFamily="34" charset="0"/>
        <a:buChar char="•"/>
        <a:defRPr lang="zh-CN" sz="1600" kern="1200">
          <a:solidFill>
            <a:schemeClr val="tx1"/>
          </a:solidFill>
          <a:latin typeface="+mn-lt"/>
          <a:ea typeface="+mn-ea"/>
          <a:cs typeface="+mn-cs"/>
        </a:defRPr>
      </a:lvl6pPr>
      <a:lvl7pPr marL="2971726" indent="-228594" algn="l" defTabSz="914377" rtl="0" eaLnBrk="1" latinLnBrk="0" hangingPunct="1">
        <a:lnSpc>
          <a:spcPct val="90000"/>
        </a:lnSpc>
        <a:spcBef>
          <a:spcPts val="600"/>
        </a:spcBef>
        <a:buFont typeface="Arial" panose="020B0604020202020204" pitchFamily="34" charset="0"/>
        <a:buChar char="•"/>
        <a:defRPr lang="zh-CN" sz="1600" kern="1200">
          <a:solidFill>
            <a:schemeClr val="tx1"/>
          </a:solidFill>
          <a:latin typeface="+mn-lt"/>
          <a:ea typeface="+mn-ea"/>
          <a:cs typeface="+mn-cs"/>
        </a:defRPr>
      </a:lvl7pPr>
      <a:lvl8pPr marL="3428914" indent="-228594" algn="l" defTabSz="914377" rtl="0" eaLnBrk="1" latinLnBrk="0" hangingPunct="1">
        <a:lnSpc>
          <a:spcPct val="90000"/>
        </a:lnSpc>
        <a:spcBef>
          <a:spcPts val="600"/>
        </a:spcBef>
        <a:buFont typeface="Arial" panose="020B0604020202020204" pitchFamily="34" charset="0"/>
        <a:buChar char="•"/>
        <a:defRPr lang="zh-CN" sz="1600" kern="1200" baseline="0">
          <a:solidFill>
            <a:schemeClr val="tx1"/>
          </a:solidFill>
          <a:latin typeface="+mn-lt"/>
          <a:ea typeface="+mn-ea"/>
          <a:cs typeface="+mn-cs"/>
        </a:defRPr>
      </a:lvl8pPr>
      <a:lvl9pPr marL="3886103" indent="-228594" algn="l" defTabSz="914377" rtl="0" eaLnBrk="1" latinLnBrk="0" hangingPunct="1">
        <a:lnSpc>
          <a:spcPct val="90000"/>
        </a:lnSpc>
        <a:spcBef>
          <a:spcPts val="600"/>
        </a:spcBef>
        <a:buFont typeface="Arial" panose="020B0604020202020204" pitchFamily="34" charset="0"/>
        <a:buChar char="•"/>
        <a:defRPr lang="zh-CN" sz="1600" kern="1200" baseline="0">
          <a:solidFill>
            <a:schemeClr val="tx1"/>
          </a:solidFill>
          <a:latin typeface="+mn-lt"/>
          <a:ea typeface="+mn-ea"/>
          <a:cs typeface="+mn-cs"/>
        </a:defRPr>
      </a:lvl9pPr>
    </p:bodyStyle>
    <p:otherStyle>
      <a:defPPr>
        <a:defRPr lang="zh-CN"/>
      </a:defPPr>
      <a:lvl1pPr marL="0" algn="l" defTabSz="914377" rtl="0" eaLnBrk="1" latinLnBrk="0" hangingPunct="1">
        <a:defRPr lang="zh-CN" sz="1800" kern="1200">
          <a:solidFill>
            <a:schemeClr val="tx1"/>
          </a:solidFill>
          <a:latin typeface="+mn-lt"/>
          <a:ea typeface="+mn-ea"/>
          <a:cs typeface="+mn-cs"/>
        </a:defRPr>
      </a:lvl1pPr>
      <a:lvl2pPr marL="457189" algn="l" defTabSz="914377" rtl="0" eaLnBrk="1" latinLnBrk="0" hangingPunct="1">
        <a:defRPr lang="zh-CN" sz="1800" kern="1200">
          <a:solidFill>
            <a:schemeClr val="tx1"/>
          </a:solidFill>
          <a:latin typeface="+mn-lt"/>
          <a:ea typeface="+mn-ea"/>
          <a:cs typeface="+mn-cs"/>
        </a:defRPr>
      </a:lvl2pPr>
      <a:lvl3pPr marL="914377" algn="l" defTabSz="914377" rtl="0" eaLnBrk="1" latinLnBrk="0" hangingPunct="1">
        <a:defRPr lang="zh-CN" sz="1800" kern="1200">
          <a:solidFill>
            <a:schemeClr val="tx1"/>
          </a:solidFill>
          <a:latin typeface="+mn-lt"/>
          <a:ea typeface="+mn-ea"/>
          <a:cs typeface="+mn-cs"/>
        </a:defRPr>
      </a:lvl3pPr>
      <a:lvl4pPr marL="1371566" algn="l" defTabSz="914377" rtl="0" eaLnBrk="1" latinLnBrk="0" hangingPunct="1">
        <a:defRPr lang="zh-CN" sz="1800" kern="1200">
          <a:solidFill>
            <a:schemeClr val="tx1"/>
          </a:solidFill>
          <a:latin typeface="+mn-lt"/>
          <a:ea typeface="+mn-ea"/>
          <a:cs typeface="+mn-cs"/>
        </a:defRPr>
      </a:lvl4pPr>
      <a:lvl5pPr marL="1828754" algn="l" defTabSz="914377" rtl="0" eaLnBrk="1" latinLnBrk="0" hangingPunct="1">
        <a:defRPr lang="zh-CN" sz="1800" kern="1200">
          <a:solidFill>
            <a:schemeClr val="tx1"/>
          </a:solidFill>
          <a:latin typeface="+mn-lt"/>
          <a:ea typeface="+mn-ea"/>
          <a:cs typeface="+mn-cs"/>
        </a:defRPr>
      </a:lvl5pPr>
      <a:lvl6pPr marL="2285943" algn="l" defTabSz="914377" rtl="0" eaLnBrk="1" latinLnBrk="0" hangingPunct="1">
        <a:defRPr lang="zh-CN" sz="1800" kern="1200">
          <a:solidFill>
            <a:schemeClr val="tx1"/>
          </a:solidFill>
          <a:latin typeface="+mn-lt"/>
          <a:ea typeface="+mn-ea"/>
          <a:cs typeface="+mn-cs"/>
        </a:defRPr>
      </a:lvl6pPr>
      <a:lvl7pPr marL="2743131" algn="l" defTabSz="914377" rtl="0" eaLnBrk="1" latinLnBrk="0" hangingPunct="1">
        <a:defRPr lang="zh-CN" sz="1800" kern="1200">
          <a:solidFill>
            <a:schemeClr val="tx1"/>
          </a:solidFill>
          <a:latin typeface="+mn-lt"/>
          <a:ea typeface="+mn-ea"/>
          <a:cs typeface="+mn-cs"/>
        </a:defRPr>
      </a:lvl7pPr>
      <a:lvl8pPr marL="3200320" algn="l" defTabSz="914377" rtl="0" eaLnBrk="1" latinLnBrk="0" hangingPunct="1">
        <a:defRPr lang="zh-CN" sz="1800" kern="1200">
          <a:solidFill>
            <a:schemeClr val="tx1"/>
          </a:solidFill>
          <a:latin typeface="+mn-lt"/>
          <a:ea typeface="+mn-ea"/>
          <a:cs typeface="+mn-cs"/>
        </a:defRPr>
      </a:lvl8pPr>
      <a:lvl9pPr marL="3657509" algn="l" defTabSz="914377" rtl="0" eaLnBrk="1" latinLnBrk="0" hangingPunct="1">
        <a:defRPr lang="zh-CN"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270D2508-2AB9-402E-83EC-E3F230BCA220}"/>
              </a:ext>
            </a:extLst>
          </p:cNvPr>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069D6A4E-07D1-4D95-96B8-13E99626434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572B649C-7D10-439D-B9BF-5FD1DEDED020}"/>
              </a:ext>
            </a:extLst>
          </p:cNvPr>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4F25A4-46F2-44CB-8150-0BE2D115A21A}" type="datetimeFigureOut">
              <a:rPr lang="zh-CN" altLang="en-US" smtClean="0"/>
              <a:t>2017/12/1</a:t>
            </a:fld>
            <a:endParaRPr lang="zh-CN" altLang="en-US"/>
          </a:p>
        </p:txBody>
      </p:sp>
      <p:sp>
        <p:nvSpPr>
          <p:cNvPr id="5" name="页脚占位符 4">
            <a:extLst>
              <a:ext uri="{FF2B5EF4-FFF2-40B4-BE49-F238E27FC236}">
                <a16:creationId xmlns:a16="http://schemas.microsoft.com/office/drawing/2014/main" xmlns="" id="{07139BB7-B20D-4D1B-A5C2-91C42CA4204F}"/>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C3AB72F2-DF70-4AA4-AFD5-9968D719ACF2}"/>
              </a:ext>
            </a:extLst>
          </p:cNvPr>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6F4287-1EA8-4DC9-B715-2A78F104F476}" type="slidenum">
              <a:rPr lang="zh-CN" altLang="en-US" smtClean="0"/>
              <a:t>‹#›</a:t>
            </a:fld>
            <a:endParaRPr lang="zh-CN" altLang="en-US"/>
          </a:p>
        </p:txBody>
      </p:sp>
    </p:spTree>
    <p:extLst>
      <p:ext uri="{BB962C8B-B14F-4D97-AF65-F5344CB8AC3E}">
        <p14:creationId xmlns:p14="http://schemas.microsoft.com/office/powerpoint/2010/main" val="542352836"/>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8" Type="http://schemas.openxmlformats.org/officeDocument/2006/relationships/image" Target="../media/image37.jpeg"/><Relationship Id="rId3" Type="http://schemas.openxmlformats.org/officeDocument/2006/relationships/image" Target="../media/image32.jpeg"/><Relationship Id="rId7" Type="http://schemas.openxmlformats.org/officeDocument/2006/relationships/image" Target="../media/image36.jpeg"/><Relationship Id="rId2" Type="http://schemas.openxmlformats.org/officeDocument/2006/relationships/audio" Target="../media/audio2.wav"/><Relationship Id="rId1" Type="http://schemas.openxmlformats.org/officeDocument/2006/relationships/slideLayout" Target="../slideLayouts/slideLayout12.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s>
</file>

<file path=ppt/slides/_rels/slide11.xml.rels><?xml version="1.0" encoding="UTF-8" standalone="yes"?>
<Relationships xmlns="http://schemas.openxmlformats.org/package/2006/relationships"><Relationship Id="rId8" Type="http://schemas.openxmlformats.org/officeDocument/2006/relationships/image" Target="../media/image43.jpg"/><Relationship Id="rId3" Type="http://schemas.openxmlformats.org/officeDocument/2006/relationships/image" Target="../media/image38.emf"/><Relationship Id="rId7" Type="http://schemas.openxmlformats.org/officeDocument/2006/relationships/image" Target="../media/image42.jp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41.jpg"/><Relationship Id="rId11" Type="http://schemas.openxmlformats.org/officeDocument/2006/relationships/image" Target="../media/image46.jpg"/><Relationship Id="rId5" Type="http://schemas.openxmlformats.org/officeDocument/2006/relationships/image" Target="../media/image40.jpeg"/><Relationship Id="rId10" Type="http://schemas.openxmlformats.org/officeDocument/2006/relationships/image" Target="../media/image45.jpg"/><Relationship Id="rId4" Type="http://schemas.openxmlformats.org/officeDocument/2006/relationships/image" Target="../media/image39.jpeg"/><Relationship Id="rId9" Type="http://schemas.openxmlformats.org/officeDocument/2006/relationships/image" Target="../media/image44.jpg"/></Relationships>
</file>

<file path=ppt/slides/_rels/slide12.xml.rels><?xml version="1.0" encoding="UTF-8" standalone="yes"?>
<Relationships xmlns="http://schemas.openxmlformats.org/package/2006/relationships"><Relationship Id="rId8" Type="http://schemas.openxmlformats.org/officeDocument/2006/relationships/image" Target="../media/image51.png"/><Relationship Id="rId13" Type="http://schemas.openxmlformats.org/officeDocument/2006/relationships/image" Target="../media/image56.png"/><Relationship Id="rId3" Type="http://schemas.openxmlformats.org/officeDocument/2006/relationships/image" Target="../media/image47.jpeg"/><Relationship Id="rId7" Type="http://schemas.microsoft.com/office/2007/relationships/hdphoto" Target="../media/hdphoto2.wdp"/><Relationship Id="rId12" Type="http://schemas.openxmlformats.org/officeDocument/2006/relationships/image" Target="../media/image55.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50.png"/><Relationship Id="rId11" Type="http://schemas.openxmlformats.org/officeDocument/2006/relationships/image" Target="../media/image54.png"/><Relationship Id="rId5" Type="http://schemas.openxmlformats.org/officeDocument/2006/relationships/image" Target="../media/image49.jpeg"/><Relationship Id="rId15" Type="http://schemas.openxmlformats.org/officeDocument/2006/relationships/image" Target="../media/image23.jpeg"/><Relationship Id="rId10" Type="http://schemas.openxmlformats.org/officeDocument/2006/relationships/image" Target="../media/image53.png"/><Relationship Id="rId4" Type="http://schemas.openxmlformats.org/officeDocument/2006/relationships/image" Target="../media/image48.png"/><Relationship Id="rId9" Type="http://schemas.openxmlformats.org/officeDocument/2006/relationships/image" Target="../media/image52.png"/><Relationship Id="rId14" Type="http://schemas.openxmlformats.org/officeDocument/2006/relationships/image" Target="../media/image57.png"/></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audio" Target="../media/audio3.wav"/><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slideLayout" Target="../slideLayouts/slideLayout36.xml"/><Relationship Id="rId7" Type="http://schemas.openxmlformats.org/officeDocument/2006/relationships/image" Target="../media/image61.png"/><Relationship Id="rId2" Type="http://schemas.openxmlformats.org/officeDocument/2006/relationships/audio" Target="../media/media3.mp3"/><Relationship Id="rId1" Type="http://schemas.microsoft.com/office/2007/relationships/media" Target="../media/media3.mp3"/><Relationship Id="rId6" Type="http://schemas.openxmlformats.org/officeDocument/2006/relationships/image" Target="../media/image60.png"/><Relationship Id="rId11" Type="http://schemas.openxmlformats.org/officeDocument/2006/relationships/image" Target="../media/image64.png"/><Relationship Id="rId5" Type="http://schemas.openxmlformats.org/officeDocument/2006/relationships/image" Target="../media/image59.GIF"/><Relationship Id="rId10" Type="http://schemas.openxmlformats.org/officeDocument/2006/relationships/image" Target="../media/image13.png"/><Relationship Id="rId4" Type="http://schemas.openxmlformats.org/officeDocument/2006/relationships/image" Target="../media/image58.jpeg"/><Relationship Id="rId9" Type="http://schemas.openxmlformats.org/officeDocument/2006/relationships/image" Target="../media/image63.png"/></Relationships>
</file>

<file path=ppt/slides/_rels/slide15.xml.rels><?xml version="1.0" encoding="UTF-8" standalone="yes"?>
<Relationships xmlns="http://schemas.openxmlformats.org/package/2006/relationships"><Relationship Id="rId3" Type="http://schemas.openxmlformats.org/officeDocument/2006/relationships/image" Target="../media/image66.jpg"/><Relationship Id="rId2" Type="http://schemas.openxmlformats.org/officeDocument/2006/relationships/image" Target="../media/image65.jpeg"/><Relationship Id="rId1" Type="http://schemas.openxmlformats.org/officeDocument/2006/relationships/slideLayout" Target="../slideLayouts/slideLayout15.xml"/><Relationship Id="rId4" Type="http://schemas.openxmlformats.org/officeDocument/2006/relationships/image" Target="../media/image67.jpeg"/></Relationships>
</file>

<file path=ppt/slides/_rels/slide16.xml.rels><?xml version="1.0" encoding="UTF-8" standalone="yes"?>
<Relationships xmlns="http://schemas.openxmlformats.org/package/2006/relationships"><Relationship Id="rId2" Type="http://schemas.openxmlformats.org/officeDocument/2006/relationships/image" Target="../media/image68.jpg"/><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slideLayout" Target="../slideLayouts/slideLayout13.xml"/><Relationship Id="rId7" Type="http://schemas.openxmlformats.org/officeDocument/2006/relationships/image" Target="../media/image11.jpe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10.png"/><Relationship Id="rId11" Type="http://schemas.microsoft.com/office/2007/relationships/hdphoto" Target="../media/hdphoto1.wdp"/><Relationship Id="rId5" Type="http://schemas.openxmlformats.org/officeDocument/2006/relationships/audio" Target="../media/audio1.wav"/><Relationship Id="rId10" Type="http://schemas.openxmlformats.org/officeDocument/2006/relationships/image" Target="../media/image14.png"/><Relationship Id="rId4" Type="http://schemas.openxmlformats.org/officeDocument/2006/relationships/notesSlide" Target="../notesSlides/notesSlide1.xml"/><Relationship Id="rId9" Type="http://schemas.openxmlformats.org/officeDocument/2006/relationships/image" Target="../media/image13.png"/></Relationships>
</file>

<file path=ppt/slides/_rels/slide4.xml.rels><?xml version="1.0" encoding="UTF-8" standalone="yes"?>
<Relationships xmlns="http://schemas.openxmlformats.org/package/2006/relationships"><Relationship Id="rId8" Type="http://schemas.openxmlformats.org/officeDocument/2006/relationships/image" Target="../media/image20.jpg"/><Relationship Id="rId3" Type="http://schemas.openxmlformats.org/officeDocument/2006/relationships/image" Target="../media/image15.png"/><Relationship Id="rId7" Type="http://schemas.openxmlformats.org/officeDocument/2006/relationships/image" Target="../media/image19.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8.jpeg"/><Relationship Id="rId5" Type="http://schemas.openxmlformats.org/officeDocument/2006/relationships/image" Target="../media/image17.png"/><Relationship Id="rId4" Type="http://schemas.openxmlformats.org/officeDocument/2006/relationships/image" Target="../media/image16.png"/><Relationship Id="rId9" Type="http://schemas.openxmlformats.org/officeDocument/2006/relationships/image" Target="../media/image21.jpg"/></Relationships>
</file>

<file path=ppt/slides/_rels/slide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3.xml"/><Relationship Id="rId1" Type="http://schemas.openxmlformats.org/officeDocument/2006/relationships/slideLayout" Target="../slideLayouts/slideLayout20.xml"/><Relationship Id="rId4" Type="http://schemas.openxmlformats.org/officeDocument/2006/relationships/image" Target="../media/image2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6.png"/><Relationship Id="rId2" Type="http://schemas.openxmlformats.org/officeDocument/2006/relationships/audio" Target="../media/media2.mp3"/><Relationship Id="rId1" Type="http://schemas.microsoft.com/office/2007/relationships/media" Target="../media/media2.mp3"/><Relationship Id="rId6" Type="http://schemas.openxmlformats.org/officeDocument/2006/relationships/image" Target="../media/image25.png"/><Relationship Id="rId5" Type="http://schemas.openxmlformats.org/officeDocument/2006/relationships/image" Target="../media/image13.png"/><Relationship Id="rId4" Type="http://schemas.openxmlformats.org/officeDocument/2006/relationships/image" Target="../media/image24.jpg"/></Relationships>
</file>

<file path=ppt/slides/_rels/slide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2.xml"/><Relationship Id="rId4" Type="http://schemas.openxmlformats.org/officeDocument/2006/relationships/image" Target="../media/image29.jpg"/></Relationships>
</file>

<file path=ppt/slides/_rels/slide9.xml.rels><?xml version="1.0" encoding="UTF-8" standalone="yes"?>
<Relationships xmlns="http://schemas.openxmlformats.org/package/2006/relationships"><Relationship Id="rId3" Type="http://schemas.openxmlformats.org/officeDocument/2006/relationships/image" Target="../media/image31.gif"/><Relationship Id="rId2" Type="http://schemas.openxmlformats.org/officeDocument/2006/relationships/image" Target="../media/image30.jpeg"/><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标注 42">
            <a:extLst>
              <a:ext uri="{FF2B5EF4-FFF2-40B4-BE49-F238E27FC236}">
                <a16:creationId xmlns:a16="http://schemas.microsoft.com/office/drawing/2014/main" xmlns="" id="{F4370F9A-9357-4542-B3C0-5F7FB79C1C5F}"/>
              </a:ext>
            </a:extLst>
          </p:cNvPr>
          <p:cNvSpPr/>
          <p:nvPr/>
        </p:nvSpPr>
        <p:spPr>
          <a:xfrm>
            <a:off x="4951386" y="3322617"/>
            <a:ext cx="6781209" cy="3077247"/>
          </a:xfrm>
          <a:prstGeom prst="wedgeRoundRectCallout">
            <a:avLst>
              <a:gd name="adj1" fmla="val -22667"/>
              <a:gd name="adj2" fmla="val 49105"/>
              <a:gd name="adj3" fmla="val 16667"/>
            </a:avLst>
          </a:prstGeom>
          <a:ln>
            <a:noFill/>
          </a:ln>
          <a:effectLst>
            <a:glow rad="139700">
              <a:srgbClr val="42BAC8">
                <a:alpha val="40000"/>
              </a:srgbClr>
            </a:glow>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anchor="ctr"/>
          <a:lstStyle/>
          <a:p>
            <a:r>
              <a:rPr lang="en-US" altLang="zh-CN" sz="4000" b="1" noProof="1">
                <a:solidFill>
                  <a:srgbClr val="FF0000"/>
                </a:solidFill>
                <a:effectLst>
                  <a:outerShdw blurRad="38100" dist="38100" dir="2700000">
                    <a:srgbClr val="C0C0C0"/>
                  </a:outerShdw>
                </a:effectLst>
                <a:latin typeface="Calibri" panose="020F0502020204030204" pitchFamily="34" charset="0"/>
                <a:cs typeface="Calibri" panose="020F0502020204030204" pitchFamily="34" charset="0"/>
              </a:rPr>
              <a:t>T</a:t>
            </a:r>
            <a:r>
              <a:rPr lang="en-US" altLang="zh-CN" sz="2800" b="1" noProof="1">
                <a:solidFill>
                  <a:schemeClr val="bg2">
                    <a:lumMod val="50000"/>
                  </a:schemeClr>
                </a:solidFill>
                <a:effectLst>
                  <a:outerShdw blurRad="38100" dist="38100" dir="2700000">
                    <a:srgbClr val="C0C0C0"/>
                  </a:outerShdw>
                </a:effectLst>
                <a:latin typeface="Calibri" panose="020F0502020204030204" pitchFamily="34" charset="0"/>
                <a:cs typeface="Calibri" panose="020F0502020204030204" pitchFamily="34" charset="0"/>
              </a:rPr>
              <a:t>: design, lead, host, help</a:t>
            </a:r>
          </a:p>
          <a:p>
            <a:r>
              <a:rPr lang="en-US" altLang="zh-CN" sz="4000" b="1" noProof="1">
                <a:solidFill>
                  <a:srgbClr val="FF0000"/>
                </a:solidFill>
                <a:effectLst>
                  <a:outerShdw blurRad="38100" dist="38100" dir="2700000">
                    <a:srgbClr val="C0C0C0"/>
                  </a:outerShdw>
                </a:effectLst>
                <a:latin typeface="Calibri" panose="020F0502020204030204" pitchFamily="34" charset="0"/>
                <a:cs typeface="Calibri" panose="020F0502020204030204" pitchFamily="34" charset="0"/>
              </a:rPr>
              <a:t>TA</a:t>
            </a:r>
            <a:r>
              <a:rPr lang="en-US" altLang="zh-CN" sz="2800" b="1" noProof="1">
                <a:solidFill>
                  <a:schemeClr val="bg2">
                    <a:lumMod val="50000"/>
                  </a:schemeClr>
                </a:solidFill>
                <a:effectLst>
                  <a:outerShdw blurRad="38100" dist="38100" dir="2700000">
                    <a:srgbClr val="C0C0C0"/>
                  </a:outerShdw>
                </a:effectLst>
                <a:latin typeface="Calibri" panose="020F0502020204030204" pitchFamily="34" charset="0"/>
                <a:cs typeface="Calibri" panose="020F0502020204030204" pitchFamily="34" charset="0"/>
              </a:rPr>
              <a:t>: Help </a:t>
            </a:r>
            <a:r>
              <a:rPr lang="en-US" altLang="zh-CN" sz="2800" b="1" noProof="1">
                <a:solidFill>
                  <a:srgbClr val="FF0000"/>
                </a:solidFill>
                <a:effectLst>
                  <a:outerShdw blurRad="38100" dist="38100" dir="2700000">
                    <a:srgbClr val="C0C0C0"/>
                  </a:outerShdw>
                </a:effectLst>
                <a:latin typeface="Calibri" panose="020F0502020204030204" pitchFamily="34" charset="0"/>
                <a:cs typeface="Calibri" panose="020F0502020204030204" pitchFamily="34" charset="0"/>
              </a:rPr>
              <a:t>T</a:t>
            </a:r>
            <a:r>
              <a:rPr lang="en-US" altLang="zh-CN" sz="2800" b="1" noProof="1">
                <a:solidFill>
                  <a:schemeClr val="bg2">
                    <a:lumMod val="50000"/>
                  </a:schemeClr>
                </a:solidFill>
                <a:effectLst>
                  <a:outerShdw blurRad="38100" dist="38100" dir="2700000">
                    <a:srgbClr val="C0C0C0"/>
                  </a:outerShdw>
                </a:effectLst>
                <a:latin typeface="Calibri" panose="020F0502020204030204" pitchFamily="34" charset="0"/>
                <a:cs typeface="Calibri" panose="020F0502020204030204" pitchFamily="34" charset="0"/>
              </a:rPr>
              <a:t> to give examples and guide </a:t>
            </a:r>
            <a:r>
              <a:rPr lang="en-US" altLang="zh-CN" sz="2800" b="1" noProof="1">
                <a:solidFill>
                  <a:srgbClr val="FF0000"/>
                </a:solidFill>
                <a:effectLst>
                  <a:outerShdw blurRad="38100" dist="38100" dir="2700000">
                    <a:srgbClr val="C0C0C0"/>
                  </a:outerShdw>
                </a:effectLst>
                <a:latin typeface="Calibri" panose="020F0502020204030204" pitchFamily="34" charset="0"/>
                <a:cs typeface="Calibri" panose="020F0502020204030204" pitchFamily="34" charset="0"/>
              </a:rPr>
              <a:t>GL</a:t>
            </a:r>
            <a:r>
              <a:rPr lang="en-US" altLang="zh-CN" sz="2800" b="1" noProof="1">
                <a:solidFill>
                  <a:schemeClr val="bg2">
                    <a:lumMod val="50000"/>
                  </a:schemeClr>
                </a:solidFill>
                <a:effectLst>
                  <a:outerShdw blurRad="38100" dist="38100" dir="2700000">
                    <a:srgbClr val="C0C0C0"/>
                  </a:outerShdw>
                </a:effectLst>
                <a:latin typeface="Calibri" panose="020F0502020204030204" pitchFamily="34" charset="0"/>
                <a:cs typeface="Calibri" panose="020F0502020204030204" pitchFamily="34" charset="0"/>
              </a:rPr>
              <a:t>.</a:t>
            </a:r>
          </a:p>
          <a:p>
            <a:r>
              <a:rPr lang="en-US" altLang="zh-CN" sz="4000" b="1" noProof="1">
                <a:solidFill>
                  <a:srgbClr val="FF0000"/>
                </a:solidFill>
                <a:effectLst>
                  <a:outerShdw blurRad="38100" dist="38100" dir="2700000">
                    <a:srgbClr val="C0C0C0"/>
                  </a:outerShdw>
                </a:effectLst>
                <a:latin typeface="Calibri" panose="020F0502020204030204" pitchFamily="34" charset="0"/>
                <a:cs typeface="Calibri" panose="020F0502020204030204" pitchFamily="34" charset="0"/>
              </a:rPr>
              <a:t>GL</a:t>
            </a:r>
            <a:r>
              <a:rPr lang="en-US" altLang="zh-CN" sz="2800" b="1" noProof="1">
                <a:solidFill>
                  <a:schemeClr val="bg2">
                    <a:lumMod val="50000"/>
                  </a:schemeClr>
                </a:solidFill>
                <a:effectLst>
                  <a:outerShdw blurRad="38100" dist="38100" dir="2700000">
                    <a:srgbClr val="C0C0C0"/>
                  </a:outerShdw>
                </a:effectLst>
                <a:latin typeface="Calibri" panose="020F0502020204030204" pitchFamily="34" charset="0"/>
                <a:cs typeface="Calibri" panose="020F0502020204030204" pitchFamily="34" charset="0"/>
              </a:rPr>
              <a:t>: Help </a:t>
            </a:r>
            <a:r>
              <a:rPr lang="en-US" altLang="zh-CN" sz="2800" b="1" noProof="1">
                <a:solidFill>
                  <a:srgbClr val="FF0000"/>
                </a:solidFill>
                <a:effectLst>
                  <a:outerShdw blurRad="38100" dist="38100" dir="2700000">
                    <a:srgbClr val="C0C0C0"/>
                  </a:outerShdw>
                </a:effectLst>
                <a:latin typeface="Calibri" panose="020F0502020204030204" pitchFamily="34" charset="0"/>
                <a:cs typeface="Calibri" panose="020F0502020204030204" pitchFamily="34" charset="0"/>
              </a:rPr>
              <a:t>TA</a:t>
            </a:r>
            <a:r>
              <a:rPr lang="en-US" altLang="zh-CN" sz="2800" b="1" noProof="1">
                <a:solidFill>
                  <a:schemeClr val="bg2">
                    <a:lumMod val="50000"/>
                  </a:schemeClr>
                </a:solidFill>
                <a:effectLst>
                  <a:outerShdw blurRad="38100" dist="38100" dir="2700000">
                    <a:srgbClr val="C0C0C0"/>
                  </a:outerShdw>
                </a:effectLst>
                <a:latin typeface="Calibri" panose="020F0502020204030204" pitchFamily="34" charset="0"/>
                <a:cs typeface="Calibri" panose="020F0502020204030204" pitchFamily="34" charset="0"/>
              </a:rPr>
              <a:t> and guide </a:t>
            </a:r>
            <a:r>
              <a:rPr lang="en-US" altLang="zh-CN" sz="2800" b="1" noProof="1">
                <a:solidFill>
                  <a:srgbClr val="FF0000"/>
                </a:solidFill>
                <a:effectLst>
                  <a:outerShdw blurRad="38100" dist="38100" dir="2700000">
                    <a:srgbClr val="C0C0C0"/>
                  </a:outerShdw>
                </a:effectLst>
                <a:latin typeface="Calibri" panose="020F0502020204030204" pitchFamily="34" charset="0"/>
                <a:cs typeface="Calibri" panose="020F0502020204030204" pitchFamily="34" charset="0"/>
              </a:rPr>
              <a:t>GM</a:t>
            </a:r>
            <a:r>
              <a:rPr lang="en-US" altLang="zh-CN" sz="2800" b="1" noProof="1">
                <a:solidFill>
                  <a:schemeClr val="bg2">
                    <a:lumMod val="50000"/>
                  </a:schemeClr>
                </a:solidFill>
                <a:effectLst>
                  <a:outerShdw blurRad="38100" dist="38100" dir="2700000">
                    <a:srgbClr val="C0C0C0"/>
                  </a:outerShdw>
                </a:effectLst>
                <a:latin typeface="Calibri" panose="020F0502020204030204" pitchFamily="34" charset="0"/>
                <a:cs typeface="Calibri" panose="020F0502020204030204" pitchFamily="34" charset="0"/>
              </a:rPr>
              <a:t>.</a:t>
            </a:r>
          </a:p>
          <a:p>
            <a:r>
              <a:rPr lang="en-US" altLang="zh-CN" sz="3600" b="1" noProof="1">
                <a:solidFill>
                  <a:srgbClr val="FF0000"/>
                </a:solidFill>
                <a:effectLst>
                  <a:outerShdw blurRad="38100" dist="38100" dir="2700000">
                    <a:srgbClr val="C0C0C0"/>
                  </a:outerShdw>
                </a:effectLst>
                <a:latin typeface="Calibri" panose="020F0502020204030204" pitchFamily="34" charset="0"/>
                <a:cs typeface="Calibri" panose="020F0502020204030204" pitchFamily="34" charset="0"/>
              </a:rPr>
              <a:t>GM</a:t>
            </a:r>
            <a:r>
              <a:rPr lang="en-US" altLang="zh-CN" sz="2800" b="1" noProof="1">
                <a:solidFill>
                  <a:schemeClr val="bg2">
                    <a:lumMod val="50000"/>
                  </a:schemeClr>
                </a:solidFill>
                <a:effectLst>
                  <a:outerShdw blurRad="38100" dist="38100" dir="2700000">
                    <a:srgbClr val="C0C0C0"/>
                  </a:outerShdw>
                </a:effectLst>
                <a:latin typeface="Calibri" panose="020F0502020204030204" pitchFamily="34" charset="0"/>
                <a:cs typeface="Calibri" panose="020F0502020204030204" pitchFamily="34" charset="0"/>
              </a:rPr>
              <a:t>: Work together and help each other.</a:t>
            </a:r>
          </a:p>
        </p:txBody>
      </p:sp>
      <p:sp>
        <p:nvSpPr>
          <p:cNvPr id="7" name="Text Box 5">
            <a:extLst>
              <a:ext uri="{FF2B5EF4-FFF2-40B4-BE49-F238E27FC236}">
                <a16:creationId xmlns:a16="http://schemas.microsoft.com/office/drawing/2014/main" xmlns="" id="{19E44502-F48E-4FCC-9473-9438467AF48F}"/>
              </a:ext>
            </a:extLst>
          </p:cNvPr>
          <p:cNvSpPr txBox="1">
            <a:spLocks noChangeArrowheads="1"/>
          </p:cNvSpPr>
          <p:nvPr/>
        </p:nvSpPr>
        <p:spPr bwMode="auto">
          <a:xfrm>
            <a:off x="4695747" y="1982523"/>
            <a:ext cx="7292484" cy="9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rtl="0" fontAlgn="base">
              <a:spcBef>
                <a:spcPct val="0"/>
              </a:spcBef>
              <a:spcAft>
                <a:spcPct val="0"/>
              </a:spcAft>
              <a:buFont typeface="Arial" panose="020B0604020202020204" pitchFamily="34" charset="0"/>
              <a:defRPr sz="4400" kern="1200">
                <a:solidFill>
                  <a:schemeClr val="tx2"/>
                </a:solidFill>
                <a:latin typeface="Arial" panose="020B0604020202020204" pitchFamily="34" charset="0"/>
                <a:ea typeface="宋体" panose="02010600030101010101" pitchFamily="2" charset="-122"/>
                <a:cs typeface="+mn-cs"/>
              </a:defRPr>
            </a:lvl1pPr>
            <a:lvl2pPr marL="457200" algn="ctr" rtl="0" fontAlgn="base">
              <a:spcBef>
                <a:spcPct val="0"/>
              </a:spcBef>
              <a:spcAft>
                <a:spcPct val="0"/>
              </a:spcAft>
              <a:buFont typeface="Arial" panose="020B0604020202020204" pitchFamily="34" charset="0"/>
              <a:defRPr sz="4400" kern="1200">
                <a:solidFill>
                  <a:schemeClr val="tx2"/>
                </a:solidFill>
                <a:latin typeface="Arial" panose="020B0604020202020204" pitchFamily="34" charset="0"/>
                <a:ea typeface="宋体" panose="02010600030101010101" pitchFamily="2" charset="-122"/>
                <a:cs typeface="+mn-cs"/>
              </a:defRPr>
            </a:lvl2pPr>
            <a:lvl3pPr marL="914400" algn="ctr" rtl="0" fontAlgn="base">
              <a:spcBef>
                <a:spcPct val="0"/>
              </a:spcBef>
              <a:spcAft>
                <a:spcPct val="0"/>
              </a:spcAft>
              <a:buFont typeface="Arial" panose="020B0604020202020204" pitchFamily="34" charset="0"/>
              <a:defRPr sz="4400" kern="1200">
                <a:solidFill>
                  <a:schemeClr val="tx2"/>
                </a:solidFill>
                <a:latin typeface="Arial" panose="020B0604020202020204" pitchFamily="34" charset="0"/>
                <a:ea typeface="宋体" panose="02010600030101010101" pitchFamily="2" charset="-122"/>
                <a:cs typeface="+mn-cs"/>
              </a:defRPr>
            </a:lvl3pPr>
            <a:lvl4pPr marL="1371600" algn="ctr" rtl="0" fontAlgn="base">
              <a:spcBef>
                <a:spcPct val="0"/>
              </a:spcBef>
              <a:spcAft>
                <a:spcPct val="0"/>
              </a:spcAft>
              <a:buFont typeface="Arial" panose="020B0604020202020204" pitchFamily="34" charset="0"/>
              <a:defRPr sz="4400" kern="1200">
                <a:solidFill>
                  <a:schemeClr val="tx2"/>
                </a:solidFill>
                <a:latin typeface="Arial" panose="020B0604020202020204" pitchFamily="34" charset="0"/>
                <a:ea typeface="宋体" panose="02010600030101010101" pitchFamily="2" charset="-122"/>
                <a:cs typeface="+mn-cs"/>
              </a:defRPr>
            </a:lvl4pPr>
            <a:lvl5pPr marL="1828800" algn="ctr" rtl="0" fontAlgn="base">
              <a:spcBef>
                <a:spcPct val="0"/>
              </a:spcBef>
              <a:spcAft>
                <a:spcPct val="0"/>
              </a:spcAft>
              <a:buFont typeface="Arial" panose="020B0604020202020204" pitchFamily="34" charset="0"/>
              <a:defRPr sz="4400" kern="1200">
                <a:solidFill>
                  <a:schemeClr val="tx2"/>
                </a:solidFill>
                <a:latin typeface="Arial" panose="020B0604020202020204" pitchFamily="34" charset="0"/>
                <a:ea typeface="宋体" panose="02010600030101010101" pitchFamily="2" charset="-122"/>
                <a:cs typeface="+mn-cs"/>
              </a:defRPr>
            </a:lvl5pPr>
            <a:lvl6pPr marL="2286000" algn="l" defTabSz="914400" rtl="0" eaLnBrk="1" latinLnBrk="0" hangingPunct="1">
              <a:defRPr sz="4400" kern="1200">
                <a:solidFill>
                  <a:schemeClr val="tx2"/>
                </a:solidFill>
                <a:latin typeface="Arial" panose="020B0604020202020204" pitchFamily="34" charset="0"/>
                <a:ea typeface="宋体" panose="02010600030101010101" pitchFamily="2" charset="-122"/>
                <a:cs typeface="+mn-cs"/>
              </a:defRPr>
            </a:lvl6pPr>
            <a:lvl7pPr marL="2743200" algn="l" defTabSz="914400" rtl="0" eaLnBrk="1" latinLnBrk="0" hangingPunct="1">
              <a:defRPr sz="4400" kern="1200">
                <a:solidFill>
                  <a:schemeClr val="tx2"/>
                </a:solidFill>
                <a:latin typeface="Arial" panose="020B0604020202020204" pitchFamily="34" charset="0"/>
                <a:ea typeface="宋体" panose="02010600030101010101" pitchFamily="2" charset="-122"/>
                <a:cs typeface="+mn-cs"/>
              </a:defRPr>
            </a:lvl7pPr>
            <a:lvl8pPr marL="3200400" algn="l" defTabSz="914400" rtl="0" eaLnBrk="1" latinLnBrk="0" hangingPunct="1">
              <a:defRPr sz="4400" kern="1200">
                <a:solidFill>
                  <a:schemeClr val="tx2"/>
                </a:solidFill>
                <a:latin typeface="Arial" panose="020B0604020202020204" pitchFamily="34" charset="0"/>
                <a:ea typeface="宋体" panose="02010600030101010101" pitchFamily="2" charset="-122"/>
                <a:cs typeface="+mn-cs"/>
              </a:defRPr>
            </a:lvl8pPr>
            <a:lvl9pPr marL="3657600" algn="l" defTabSz="914400" rtl="0" eaLnBrk="1" latinLnBrk="0" hangingPunct="1">
              <a:defRPr sz="4400" kern="1200">
                <a:solidFill>
                  <a:schemeClr val="tx2"/>
                </a:solidFill>
                <a:latin typeface="Arial" panose="020B0604020202020204" pitchFamily="34" charset="0"/>
                <a:ea typeface="宋体" panose="02010600030101010101" pitchFamily="2" charset="-122"/>
                <a:cs typeface="+mn-cs"/>
              </a:defRPr>
            </a:lvl9pPr>
          </a:lstStyle>
          <a:p>
            <a:pPr eaLnBrk="1" hangingPunct="1">
              <a:lnSpc>
                <a:spcPct val="120000"/>
              </a:lnSpc>
            </a:pPr>
            <a:r>
              <a:rPr lang="en-US" altLang="zh-CN" b="1" dirty="0">
                <a:solidFill>
                  <a:srgbClr val="FF0000"/>
                </a:solidFill>
                <a:effectLst>
                  <a:outerShdw blurRad="38100" dist="38100" dir="2700000">
                    <a:srgbClr val="C0C0C0"/>
                  </a:outerShdw>
                </a:effectLst>
                <a:latin typeface="Calibri" panose="020F0502020204030204" pitchFamily="34" charset="0"/>
                <a:ea typeface="+mn-ea"/>
                <a:cs typeface="Calibri" panose="020F0502020204030204" pitchFamily="34" charset="0"/>
              </a:rPr>
              <a:t>Four-role </a:t>
            </a:r>
            <a:r>
              <a:rPr lang="zh-CN" altLang="en-US" b="1" dirty="0">
                <a:solidFill>
                  <a:srgbClr val="FF0000"/>
                </a:solidFill>
                <a:effectLst>
                  <a:outerShdw blurRad="38100" dist="38100" dir="2700000">
                    <a:srgbClr val="C0C0C0"/>
                  </a:outerShdw>
                </a:effectLst>
                <a:latin typeface="Calibri" panose="020F0502020204030204" pitchFamily="34" charset="0"/>
                <a:ea typeface="+mn-ea"/>
                <a:cs typeface="Calibri" panose="020F0502020204030204" pitchFamily="34" charset="0"/>
              </a:rPr>
              <a:t>S</a:t>
            </a:r>
            <a:r>
              <a:rPr lang="en-US" altLang="zh-CN" b="1" dirty="0" err="1">
                <a:solidFill>
                  <a:srgbClr val="FF0000"/>
                </a:solidFill>
                <a:effectLst>
                  <a:outerShdw blurRad="38100" dist="38100" dir="2700000">
                    <a:srgbClr val="C0C0C0"/>
                  </a:outerShdw>
                </a:effectLst>
                <a:latin typeface="Calibri" panose="020F0502020204030204" pitchFamily="34" charset="0"/>
                <a:ea typeface="+mn-ea"/>
                <a:cs typeface="Calibri" panose="020F0502020204030204" pitchFamily="34" charset="0"/>
              </a:rPr>
              <a:t>ystem</a:t>
            </a:r>
            <a:r>
              <a:rPr lang="en-US" altLang="zh-CN" b="1" dirty="0">
                <a:solidFill>
                  <a:srgbClr val="FF0000"/>
                </a:solidFill>
                <a:effectLst>
                  <a:outerShdw blurRad="38100" dist="38100" dir="2700000">
                    <a:srgbClr val="C0C0C0"/>
                  </a:outerShdw>
                </a:effectLst>
                <a:latin typeface="Calibri" panose="020F0502020204030204" pitchFamily="34" charset="0"/>
                <a:ea typeface="+mn-ea"/>
                <a:cs typeface="Calibri" panose="020F0502020204030204" pitchFamily="34" charset="0"/>
              </a:rPr>
              <a:t> </a:t>
            </a:r>
          </a:p>
        </p:txBody>
      </p:sp>
      <p:pic>
        <p:nvPicPr>
          <p:cNvPr id="16" name="图片 15">
            <a:extLst>
              <a:ext uri="{FF2B5EF4-FFF2-40B4-BE49-F238E27FC236}">
                <a16:creationId xmlns:a16="http://schemas.microsoft.com/office/drawing/2014/main" xmlns="" id="{C2618AED-2D83-4D6D-BE12-C5B6A7D4F86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48942" y="1243713"/>
            <a:ext cx="711484" cy="833539"/>
          </a:xfrm>
          <a:prstGeom prst="rect">
            <a:avLst/>
          </a:prstGeom>
        </p:spPr>
      </p:pic>
      <p:pic>
        <p:nvPicPr>
          <p:cNvPr id="18" name="图片 17">
            <a:extLst>
              <a:ext uri="{FF2B5EF4-FFF2-40B4-BE49-F238E27FC236}">
                <a16:creationId xmlns:a16="http://schemas.microsoft.com/office/drawing/2014/main" xmlns="" id="{33018CF4-6AFC-47DC-AFBE-BAA507B5EC6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816717" y="2825935"/>
            <a:ext cx="962179" cy="978819"/>
          </a:xfrm>
          <a:prstGeom prst="rect">
            <a:avLst/>
          </a:prstGeom>
        </p:spPr>
      </p:pic>
      <p:pic>
        <p:nvPicPr>
          <p:cNvPr id="20" name="图片 19">
            <a:extLst>
              <a:ext uri="{FF2B5EF4-FFF2-40B4-BE49-F238E27FC236}">
                <a16:creationId xmlns:a16="http://schemas.microsoft.com/office/drawing/2014/main" xmlns="" id="{C6143133-3375-4F25-8396-185C1F8260B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9413" y="4381481"/>
            <a:ext cx="728260" cy="889003"/>
          </a:xfrm>
          <a:prstGeom prst="rect">
            <a:avLst/>
          </a:prstGeom>
        </p:spPr>
      </p:pic>
      <p:pic>
        <p:nvPicPr>
          <p:cNvPr id="22" name="图片 21">
            <a:extLst>
              <a:ext uri="{FF2B5EF4-FFF2-40B4-BE49-F238E27FC236}">
                <a16:creationId xmlns:a16="http://schemas.microsoft.com/office/drawing/2014/main" xmlns="" id="{F5064EC0-F129-433F-BC31-617C0B93895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00457" y="4381480"/>
            <a:ext cx="715799" cy="873789"/>
          </a:xfrm>
          <a:prstGeom prst="rect">
            <a:avLst/>
          </a:prstGeom>
        </p:spPr>
      </p:pic>
      <p:pic>
        <p:nvPicPr>
          <p:cNvPr id="24" name="图片 23">
            <a:extLst>
              <a:ext uri="{FF2B5EF4-FFF2-40B4-BE49-F238E27FC236}">
                <a16:creationId xmlns:a16="http://schemas.microsoft.com/office/drawing/2014/main" xmlns="" id="{05901388-5D92-4787-A760-FB3014CD9AC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76924" y="5914981"/>
            <a:ext cx="728261" cy="784347"/>
          </a:xfrm>
          <a:prstGeom prst="rect">
            <a:avLst/>
          </a:prstGeom>
        </p:spPr>
      </p:pic>
      <p:pic>
        <p:nvPicPr>
          <p:cNvPr id="25" name="图片 24">
            <a:extLst>
              <a:ext uri="{FF2B5EF4-FFF2-40B4-BE49-F238E27FC236}">
                <a16:creationId xmlns:a16="http://schemas.microsoft.com/office/drawing/2014/main" xmlns="" id="{ED7810F9-DFA8-4453-8D8A-99B0BD02D64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905334" y="5919095"/>
            <a:ext cx="728260" cy="784347"/>
          </a:xfrm>
          <a:prstGeom prst="rect">
            <a:avLst/>
          </a:prstGeom>
        </p:spPr>
      </p:pic>
      <p:pic>
        <p:nvPicPr>
          <p:cNvPr id="26" name="图片 25">
            <a:extLst>
              <a:ext uri="{FF2B5EF4-FFF2-40B4-BE49-F238E27FC236}">
                <a16:creationId xmlns:a16="http://schemas.microsoft.com/office/drawing/2014/main" xmlns="" id="{BA7E54DB-40D9-4DFF-B235-3493616C3E8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1660962" y="5925491"/>
            <a:ext cx="728260" cy="784347"/>
          </a:xfrm>
          <a:prstGeom prst="rect">
            <a:avLst/>
          </a:prstGeom>
        </p:spPr>
      </p:pic>
      <p:sp>
        <p:nvSpPr>
          <p:cNvPr id="27" name="箭头: 下 26">
            <a:extLst>
              <a:ext uri="{FF2B5EF4-FFF2-40B4-BE49-F238E27FC236}">
                <a16:creationId xmlns:a16="http://schemas.microsoft.com/office/drawing/2014/main" xmlns="" id="{5D1AD968-CE8C-4DB3-8533-20FFC9BC371D}"/>
              </a:ext>
            </a:extLst>
          </p:cNvPr>
          <p:cNvSpPr/>
          <p:nvPr/>
        </p:nvSpPr>
        <p:spPr>
          <a:xfrm>
            <a:off x="1108623" y="2204418"/>
            <a:ext cx="378372" cy="515007"/>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箭头: 下 27">
            <a:extLst>
              <a:ext uri="{FF2B5EF4-FFF2-40B4-BE49-F238E27FC236}">
                <a16:creationId xmlns:a16="http://schemas.microsoft.com/office/drawing/2014/main" xmlns="" id="{F86B6C39-9132-47F8-87B7-1E92BC665479}"/>
              </a:ext>
            </a:extLst>
          </p:cNvPr>
          <p:cNvSpPr/>
          <p:nvPr/>
        </p:nvSpPr>
        <p:spPr>
          <a:xfrm>
            <a:off x="1071615" y="3967834"/>
            <a:ext cx="378372" cy="515007"/>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箭头: 下 28">
            <a:extLst>
              <a:ext uri="{FF2B5EF4-FFF2-40B4-BE49-F238E27FC236}">
                <a16:creationId xmlns:a16="http://schemas.microsoft.com/office/drawing/2014/main" xmlns="" id="{9D19194B-53F1-483F-9636-3DB02C93E675}"/>
              </a:ext>
            </a:extLst>
          </p:cNvPr>
          <p:cNvSpPr/>
          <p:nvPr/>
        </p:nvSpPr>
        <p:spPr>
          <a:xfrm>
            <a:off x="1061106" y="5305074"/>
            <a:ext cx="378372" cy="515007"/>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文本框 29">
            <a:extLst>
              <a:ext uri="{FF2B5EF4-FFF2-40B4-BE49-F238E27FC236}">
                <a16:creationId xmlns:a16="http://schemas.microsoft.com/office/drawing/2014/main" xmlns="" id="{BC8BA73B-B4AD-4615-A6D9-034A1FF1850F}"/>
              </a:ext>
            </a:extLst>
          </p:cNvPr>
          <p:cNvSpPr txBox="1"/>
          <p:nvPr/>
        </p:nvSpPr>
        <p:spPr>
          <a:xfrm>
            <a:off x="2016255" y="1347979"/>
            <a:ext cx="1345324" cy="461665"/>
          </a:xfrm>
          <a:prstGeom prst="rect">
            <a:avLst/>
          </a:prstGeom>
          <a:noFill/>
        </p:spPr>
        <p:txBody>
          <a:bodyPr wrap="square" rtlCol="0">
            <a:spAutoFit/>
          </a:bodyPr>
          <a:lstStyle/>
          <a:p>
            <a:r>
              <a:rPr lang="en-US" altLang="zh-CN" sz="2400" b="1" dirty="0">
                <a:solidFill>
                  <a:srgbClr val="FF0000"/>
                </a:solidFill>
                <a:effectLst>
                  <a:outerShdw blurRad="38100" dist="38100" dir="2700000">
                    <a:srgbClr val="C0C0C0"/>
                  </a:outerShdw>
                </a:effectLst>
                <a:latin typeface="Calibri" panose="020F0502020204030204" pitchFamily="34" charset="0"/>
                <a:cs typeface="Calibri" panose="020F0502020204030204" pitchFamily="34" charset="0"/>
              </a:rPr>
              <a:t>Teacher</a:t>
            </a:r>
            <a:endParaRPr lang="zh-CN" altLang="en-US" sz="2400" b="1" dirty="0">
              <a:solidFill>
                <a:srgbClr val="FF0000"/>
              </a:solidFill>
              <a:effectLst>
                <a:outerShdw blurRad="38100" dist="38100" dir="2700000">
                  <a:srgbClr val="C0C0C0"/>
                </a:outerShdw>
              </a:effectLst>
              <a:latin typeface="Calibri" panose="020F0502020204030204" pitchFamily="34" charset="0"/>
              <a:cs typeface="Calibri" panose="020F0502020204030204" pitchFamily="34" charset="0"/>
            </a:endParaRPr>
          </a:p>
        </p:txBody>
      </p:sp>
      <p:sp>
        <p:nvSpPr>
          <p:cNvPr id="31" name="文本框 30">
            <a:extLst>
              <a:ext uri="{FF2B5EF4-FFF2-40B4-BE49-F238E27FC236}">
                <a16:creationId xmlns:a16="http://schemas.microsoft.com/office/drawing/2014/main" xmlns="" id="{0BA8B40D-4BDC-4009-9DD6-009C454B3AA6}"/>
              </a:ext>
            </a:extLst>
          </p:cNvPr>
          <p:cNvSpPr txBox="1"/>
          <p:nvPr/>
        </p:nvSpPr>
        <p:spPr>
          <a:xfrm>
            <a:off x="1719593" y="3084511"/>
            <a:ext cx="2726287" cy="461665"/>
          </a:xfrm>
          <a:prstGeom prst="rect">
            <a:avLst/>
          </a:prstGeom>
          <a:noFill/>
        </p:spPr>
        <p:txBody>
          <a:bodyPr wrap="square" rtlCol="0">
            <a:spAutoFit/>
          </a:bodyPr>
          <a:lstStyle/>
          <a:p>
            <a:r>
              <a:rPr lang="en-US" altLang="zh-CN" sz="2400" b="1" dirty="0">
                <a:solidFill>
                  <a:srgbClr val="FF0000"/>
                </a:solidFill>
                <a:effectLst>
                  <a:outerShdw blurRad="38100" dist="38100" dir="2700000">
                    <a:srgbClr val="C0C0C0"/>
                  </a:outerShdw>
                </a:effectLst>
                <a:latin typeface="Calibri" panose="020F0502020204030204" pitchFamily="34" charset="0"/>
                <a:cs typeface="Calibri" panose="020F0502020204030204" pitchFamily="34" charset="0"/>
              </a:rPr>
              <a:t>Teacher Assistant</a:t>
            </a:r>
            <a:endParaRPr lang="zh-CN" altLang="en-US" sz="2400" b="1" dirty="0">
              <a:solidFill>
                <a:srgbClr val="FF0000"/>
              </a:solidFill>
              <a:effectLst>
                <a:outerShdw blurRad="38100" dist="38100" dir="2700000">
                  <a:srgbClr val="C0C0C0"/>
                </a:outerShdw>
              </a:effectLst>
              <a:latin typeface="Calibri" panose="020F0502020204030204" pitchFamily="34" charset="0"/>
              <a:cs typeface="Calibri" panose="020F0502020204030204" pitchFamily="34" charset="0"/>
            </a:endParaRPr>
          </a:p>
        </p:txBody>
      </p:sp>
      <p:sp>
        <p:nvSpPr>
          <p:cNvPr id="32" name="文本框 31">
            <a:extLst>
              <a:ext uri="{FF2B5EF4-FFF2-40B4-BE49-F238E27FC236}">
                <a16:creationId xmlns:a16="http://schemas.microsoft.com/office/drawing/2014/main" xmlns="" id="{A94CB152-D9C1-41FE-A5CC-CF82D3E21652}"/>
              </a:ext>
            </a:extLst>
          </p:cNvPr>
          <p:cNvSpPr txBox="1"/>
          <p:nvPr/>
        </p:nvSpPr>
        <p:spPr>
          <a:xfrm>
            <a:off x="2025091" y="4595149"/>
            <a:ext cx="2726287" cy="461665"/>
          </a:xfrm>
          <a:prstGeom prst="rect">
            <a:avLst/>
          </a:prstGeom>
          <a:noFill/>
        </p:spPr>
        <p:txBody>
          <a:bodyPr wrap="square" rtlCol="0">
            <a:spAutoFit/>
          </a:bodyPr>
          <a:lstStyle/>
          <a:p>
            <a:r>
              <a:rPr lang="en-US" altLang="zh-CN" sz="2400" b="1" dirty="0">
                <a:solidFill>
                  <a:srgbClr val="FF0000"/>
                </a:solidFill>
                <a:effectLst>
                  <a:outerShdw blurRad="38100" dist="38100" dir="2700000">
                    <a:srgbClr val="C0C0C0"/>
                  </a:outerShdw>
                </a:effectLst>
                <a:latin typeface="Calibri" panose="020F0502020204030204" pitchFamily="34" charset="0"/>
                <a:cs typeface="Calibri" panose="020F0502020204030204" pitchFamily="34" charset="0"/>
              </a:rPr>
              <a:t>Group Leader</a:t>
            </a:r>
            <a:endParaRPr lang="zh-CN" altLang="en-US" sz="2400" b="1" dirty="0">
              <a:solidFill>
                <a:srgbClr val="FF0000"/>
              </a:solidFill>
              <a:effectLst>
                <a:outerShdw blurRad="38100" dist="38100" dir="2700000">
                  <a:srgbClr val="C0C0C0"/>
                </a:outerShdw>
              </a:effectLst>
              <a:latin typeface="Calibri" panose="020F0502020204030204" pitchFamily="34" charset="0"/>
              <a:cs typeface="Calibri" panose="020F0502020204030204" pitchFamily="34" charset="0"/>
            </a:endParaRPr>
          </a:p>
        </p:txBody>
      </p:sp>
      <p:sp>
        <p:nvSpPr>
          <p:cNvPr id="33" name="文本框 32">
            <a:extLst>
              <a:ext uri="{FF2B5EF4-FFF2-40B4-BE49-F238E27FC236}">
                <a16:creationId xmlns:a16="http://schemas.microsoft.com/office/drawing/2014/main" xmlns="" id="{BE80E992-A8BB-4C4B-8149-B3F549D82F28}"/>
              </a:ext>
            </a:extLst>
          </p:cNvPr>
          <p:cNvSpPr txBox="1"/>
          <p:nvPr/>
        </p:nvSpPr>
        <p:spPr>
          <a:xfrm>
            <a:off x="2357785" y="6108943"/>
            <a:ext cx="2726287" cy="461665"/>
          </a:xfrm>
          <a:prstGeom prst="rect">
            <a:avLst/>
          </a:prstGeom>
          <a:noFill/>
        </p:spPr>
        <p:txBody>
          <a:bodyPr wrap="square" rtlCol="0">
            <a:spAutoFit/>
          </a:bodyPr>
          <a:lstStyle/>
          <a:p>
            <a:r>
              <a:rPr lang="en-US" altLang="zh-CN" sz="2400" b="1" dirty="0">
                <a:solidFill>
                  <a:srgbClr val="FF0000"/>
                </a:solidFill>
                <a:effectLst>
                  <a:outerShdw blurRad="38100" dist="38100" dir="2700000">
                    <a:srgbClr val="C0C0C0"/>
                  </a:outerShdw>
                </a:effectLst>
                <a:latin typeface="Calibri" panose="020F0502020204030204" pitchFamily="34" charset="0"/>
                <a:cs typeface="Calibri" panose="020F0502020204030204" pitchFamily="34" charset="0"/>
              </a:rPr>
              <a:t>Group Member</a:t>
            </a:r>
            <a:endParaRPr lang="zh-CN" altLang="en-US" sz="2400" b="1" dirty="0">
              <a:solidFill>
                <a:srgbClr val="FF0000"/>
              </a:solidFill>
              <a:effectLst>
                <a:outerShdw blurRad="38100" dist="38100" dir="2700000">
                  <a:srgbClr val="C0C0C0"/>
                </a:outerShdw>
              </a:effectLst>
              <a:latin typeface="Calibri" panose="020F0502020204030204" pitchFamily="34" charset="0"/>
              <a:cs typeface="Calibri" panose="020F0502020204030204" pitchFamily="34" charset="0"/>
            </a:endParaRPr>
          </a:p>
        </p:txBody>
      </p:sp>
      <p:sp>
        <p:nvSpPr>
          <p:cNvPr id="34" name="TextBox 1">
            <a:extLst>
              <a:ext uri="{FF2B5EF4-FFF2-40B4-BE49-F238E27FC236}">
                <a16:creationId xmlns:a16="http://schemas.microsoft.com/office/drawing/2014/main" xmlns="" id="{2C95E09E-9182-45FF-B84E-5C6A4BF56D43}"/>
              </a:ext>
            </a:extLst>
          </p:cNvPr>
          <p:cNvSpPr txBox="1"/>
          <p:nvPr/>
        </p:nvSpPr>
        <p:spPr>
          <a:xfrm>
            <a:off x="203326" y="81328"/>
            <a:ext cx="4548052" cy="769441"/>
          </a:xfrm>
          <a:prstGeom prst="rect">
            <a:avLst/>
          </a:prstGeom>
          <a:solidFill>
            <a:srgbClr val="42BAC8"/>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wrap="square">
            <a:spAutoFit/>
          </a:bodyPr>
          <a:lstStyle>
            <a:defPPr>
              <a:defRPr lang="en-US"/>
            </a:defPPr>
            <a:lvl1pPr algn="ctr">
              <a:defRPr sz="4000" b="1">
                <a:solidFill>
                  <a:schemeClr val="bg1"/>
                </a:solidFill>
                <a:effectLst>
                  <a:outerShdw blurRad="38100" dist="38100" dir="2700000">
                    <a:srgbClr val="C0C0C0"/>
                  </a:outerShdw>
                </a:effectLst>
                <a:latin typeface="Calibri" panose="020F0502020204030204" pitchFamily="34" charset="0"/>
                <a:ea typeface="宋体" panose="02010600030101010101" pitchFamily="2"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sz="4400" noProof="1"/>
              <a:t>Class Instruction</a:t>
            </a:r>
          </a:p>
        </p:txBody>
      </p:sp>
      <p:cxnSp>
        <p:nvCxnSpPr>
          <p:cNvPr id="19" name="直接连接符 18">
            <a:extLst>
              <a:ext uri="{FF2B5EF4-FFF2-40B4-BE49-F238E27FC236}">
                <a16:creationId xmlns:a16="http://schemas.microsoft.com/office/drawing/2014/main" xmlns="" id="{ABE115B4-F6E5-47BA-A2FA-633BC3086963}"/>
              </a:ext>
            </a:extLst>
          </p:cNvPr>
          <p:cNvCxnSpPr/>
          <p:nvPr/>
        </p:nvCxnSpPr>
        <p:spPr>
          <a:xfrm>
            <a:off x="264712" y="1110547"/>
            <a:ext cx="11392619" cy="0"/>
          </a:xfrm>
          <a:prstGeom prst="line">
            <a:avLst/>
          </a:prstGeom>
          <a:ln w="38100">
            <a:solidFill>
              <a:srgbClr val="42BAC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2693676"/>
      </p:ext>
    </p:extLst>
  </p:cSld>
  <p:clrMapOvr>
    <a:masterClrMapping/>
  </p:clrMapOvr>
  <p:transition spd="slow">
    <p:pull/>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63A33276-0914-407B-88FB-0BB7A97CCDE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12852" y="1109977"/>
            <a:ext cx="2979149" cy="2086175"/>
          </a:xfrm>
          <a:prstGeom prst="rect">
            <a:avLst/>
          </a:prstGeom>
        </p:spPr>
      </p:pic>
      <p:sp>
        <p:nvSpPr>
          <p:cNvPr id="5" name="Text Box 8">
            <a:extLst>
              <a:ext uri="{FF2B5EF4-FFF2-40B4-BE49-F238E27FC236}">
                <a16:creationId xmlns:a16="http://schemas.microsoft.com/office/drawing/2014/main" xmlns="" id="{506E1BBC-7365-4832-9625-0FE64C0910AB}"/>
              </a:ext>
            </a:extLst>
          </p:cNvPr>
          <p:cNvSpPr txBox="1">
            <a:spLocks noChangeArrowheads="1"/>
          </p:cNvSpPr>
          <p:nvPr/>
        </p:nvSpPr>
        <p:spPr bwMode="auto">
          <a:xfrm>
            <a:off x="425332" y="4664809"/>
            <a:ext cx="11225213" cy="1569660"/>
          </a:xfrm>
          <a:prstGeom prst="rect">
            <a:avLst/>
          </a:prstGeom>
          <a:ln>
            <a:noFill/>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accent2"/>
          </a:lnRef>
          <a:fillRef idx="1">
            <a:schemeClr val="lt1"/>
          </a:fillRef>
          <a:effectRef idx="0">
            <a:schemeClr val="accent2"/>
          </a:effectRef>
          <a:fontRef idx="minor">
            <a:schemeClr val="dk1"/>
          </a:fontRef>
        </p:style>
        <p:txBody>
          <a:bodyPr wrap="square">
            <a:spAutoFit/>
          </a:bodyPr>
          <a:lstStyle>
            <a:defPPr>
              <a:defRPr lang="en-US"/>
            </a:defPPr>
            <a:lvl1pPr algn="just">
              <a:spcBef>
                <a:spcPct val="50000"/>
              </a:spcBef>
              <a:defRPr sz="2400" b="1">
                <a:solidFill>
                  <a:srgbClr val="003366"/>
                </a:solidFill>
                <a:latin typeface="Times New Roman" panose="02020603050405020304" pitchFamily="18" charset="0"/>
                <a:cs typeface="Times New Roman" panose="02020603050405020304" pitchFamily="18" charset="0"/>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defTabSz="914377">
              <a:defRPr/>
            </a:pPr>
            <a:r>
              <a:rPr lang="en-US" altLang="zh-CN" dirty="0"/>
              <a:t>Thanks to Mr. Wang and the passengers, the doctors saved the man in time. “It’s said that many people don’t want to help others because they don’t want any trouble,” says one passenger. “But the driver didn’t think about himself. He only thought about saving a life.”</a:t>
            </a:r>
          </a:p>
        </p:txBody>
      </p:sp>
      <p:sp>
        <p:nvSpPr>
          <p:cNvPr id="8" name="文本框 7">
            <a:extLst>
              <a:ext uri="{FF2B5EF4-FFF2-40B4-BE49-F238E27FC236}">
                <a16:creationId xmlns:a16="http://schemas.microsoft.com/office/drawing/2014/main" xmlns="" id="{7D8A1BFF-F821-47FB-8DD8-3F8485A84ABF}"/>
              </a:ext>
            </a:extLst>
          </p:cNvPr>
          <p:cNvSpPr txBox="1"/>
          <p:nvPr/>
        </p:nvSpPr>
        <p:spPr>
          <a:xfrm>
            <a:off x="1040527" y="3765246"/>
            <a:ext cx="10361468" cy="584775"/>
          </a:xfrm>
          <a:prstGeom prst="rect">
            <a:avLst/>
          </a:prstGeom>
          <a:noFill/>
        </p:spPr>
        <p:txBody>
          <a:bodyPr wrap="square" rtlCol="0">
            <a:spAutoFit/>
          </a:bodyPr>
          <a:lstStyle/>
          <a:p>
            <a:pPr algn="ctr" defTabSz="914377">
              <a:defRPr/>
            </a:pPr>
            <a:r>
              <a:rPr lang="en-US" altLang="zh-CN" sz="3200" b="1" dirty="0">
                <a:solidFill>
                  <a:srgbClr val="FF0000"/>
                </a:solidFill>
                <a:effectLst>
                  <a:outerShdw blurRad="38100" dist="38100" dir="2700000">
                    <a:srgbClr val="C0C0C0"/>
                  </a:outerShdw>
                </a:effectLst>
              </a:rPr>
              <a:t>Which words show the writer’s view?</a:t>
            </a:r>
          </a:p>
        </p:txBody>
      </p:sp>
      <p:sp>
        <p:nvSpPr>
          <p:cNvPr id="9" name="矩形: 圆角 8">
            <a:extLst>
              <a:ext uri="{FF2B5EF4-FFF2-40B4-BE49-F238E27FC236}">
                <a16:creationId xmlns:a16="http://schemas.microsoft.com/office/drawing/2014/main" xmlns="" id="{86540EEB-CA15-4057-B51F-0C7048B5C1D4}"/>
              </a:ext>
            </a:extLst>
          </p:cNvPr>
          <p:cNvSpPr/>
          <p:nvPr/>
        </p:nvSpPr>
        <p:spPr>
          <a:xfrm>
            <a:off x="425332" y="4775591"/>
            <a:ext cx="1466531" cy="292227"/>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dirty="0">
              <a:solidFill>
                <a:srgbClr val="FFFFFF"/>
              </a:solidFill>
              <a:latin typeface="Segoe Print"/>
            </a:endParaRPr>
          </a:p>
        </p:txBody>
      </p:sp>
      <p:sp>
        <p:nvSpPr>
          <p:cNvPr id="10" name="矩形: 圆角 9">
            <a:extLst>
              <a:ext uri="{FF2B5EF4-FFF2-40B4-BE49-F238E27FC236}">
                <a16:creationId xmlns:a16="http://schemas.microsoft.com/office/drawing/2014/main" xmlns="" id="{357A086B-7E8D-4943-ADDC-CD4909FD357E}"/>
              </a:ext>
            </a:extLst>
          </p:cNvPr>
          <p:cNvSpPr/>
          <p:nvPr/>
        </p:nvSpPr>
        <p:spPr>
          <a:xfrm>
            <a:off x="9828924" y="4775592"/>
            <a:ext cx="1064795" cy="292227"/>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dirty="0">
              <a:solidFill>
                <a:srgbClr val="FFFFFF"/>
              </a:solidFill>
              <a:latin typeface="Segoe Print"/>
            </a:endParaRPr>
          </a:p>
        </p:txBody>
      </p:sp>
      <p:pic>
        <p:nvPicPr>
          <p:cNvPr id="15" name="图片 14">
            <a:extLst>
              <a:ext uri="{FF2B5EF4-FFF2-40B4-BE49-F238E27FC236}">
                <a16:creationId xmlns:a16="http://schemas.microsoft.com/office/drawing/2014/main" xmlns="" id="{332BD86D-6241-4BA4-9A31-0B005836BF4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2655" y="1203432"/>
            <a:ext cx="2703864" cy="1561481"/>
          </a:xfrm>
          <a:prstGeom prst="rect">
            <a:avLst/>
          </a:prstGeom>
        </p:spPr>
      </p:pic>
      <p:sp>
        <p:nvSpPr>
          <p:cNvPr id="2" name="文本框 1">
            <a:extLst>
              <a:ext uri="{FF2B5EF4-FFF2-40B4-BE49-F238E27FC236}">
                <a16:creationId xmlns:a16="http://schemas.microsoft.com/office/drawing/2014/main" xmlns="" id="{31296E49-3279-41B2-B24B-1F4CF10ECAAF}"/>
              </a:ext>
            </a:extLst>
          </p:cNvPr>
          <p:cNvSpPr txBox="1"/>
          <p:nvPr/>
        </p:nvSpPr>
        <p:spPr>
          <a:xfrm>
            <a:off x="392660" y="2826819"/>
            <a:ext cx="2785497" cy="400110"/>
          </a:xfrm>
          <a:prstGeom prst="rect">
            <a:avLst/>
          </a:prstGeom>
          <a:noFill/>
        </p:spPr>
        <p:txBody>
          <a:bodyPr wrap="square" rtlCol="0">
            <a:spAutoFit/>
          </a:bodyPr>
          <a:lstStyle/>
          <a:p>
            <a:pPr defTabSz="914377">
              <a:defRPr/>
            </a:pPr>
            <a:r>
              <a:rPr lang="en-US" altLang="zh-CN" sz="2000" b="1" dirty="0">
                <a:solidFill>
                  <a:srgbClr val="FF0000"/>
                </a:solidFill>
              </a:rPr>
              <a:t>…don’t want trouble…</a:t>
            </a:r>
            <a:endParaRPr lang="zh-CN" altLang="en-US" sz="2000" b="1" dirty="0">
              <a:solidFill>
                <a:srgbClr val="FF0000"/>
              </a:solidFill>
            </a:endParaRPr>
          </a:p>
        </p:txBody>
      </p:sp>
      <p:sp>
        <p:nvSpPr>
          <p:cNvPr id="13" name="文本框 12">
            <a:extLst>
              <a:ext uri="{FF2B5EF4-FFF2-40B4-BE49-F238E27FC236}">
                <a16:creationId xmlns:a16="http://schemas.microsoft.com/office/drawing/2014/main" xmlns="" id="{475527B2-F452-43A1-9CA5-237BE3E65CF3}"/>
              </a:ext>
            </a:extLst>
          </p:cNvPr>
          <p:cNvSpPr txBox="1"/>
          <p:nvPr/>
        </p:nvSpPr>
        <p:spPr>
          <a:xfrm>
            <a:off x="915270" y="3800095"/>
            <a:ext cx="10361468" cy="584775"/>
          </a:xfrm>
          <a:prstGeom prst="rect">
            <a:avLst/>
          </a:prstGeom>
          <a:noFill/>
        </p:spPr>
        <p:txBody>
          <a:bodyPr wrap="square" rtlCol="0">
            <a:spAutoFit/>
          </a:bodyPr>
          <a:lstStyle/>
          <a:p>
            <a:pPr algn="ctr" defTabSz="914377">
              <a:defRPr/>
            </a:pPr>
            <a:r>
              <a:rPr lang="en-US" altLang="zh-CN" sz="3200" b="1" dirty="0">
                <a:solidFill>
                  <a:srgbClr val="FF0000"/>
                </a:solidFill>
                <a:effectLst>
                  <a:outerShdw blurRad="38100" dist="38100" dir="2700000">
                    <a:srgbClr val="C0C0C0"/>
                  </a:outerShdw>
                </a:effectLst>
              </a:rPr>
              <a:t>Which side is the writer on?</a:t>
            </a:r>
          </a:p>
        </p:txBody>
      </p:sp>
      <p:sp>
        <p:nvSpPr>
          <p:cNvPr id="14" name="文本框 13">
            <a:extLst>
              <a:ext uri="{FF2B5EF4-FFF2-40B4-BE49-F238E27FC236}">
                <a16:creationId xmlns:a16="http://schemas.microsoft.com/office/drawing/2014/main" xmlns="" id="{1721567D-3C55-4997-9374-1CF1581A759F}"/>
              </a:ext>
            </a:extLst>
          </p:cNvPr>
          <p:cNvSpPr txBox="1"/>
          <p:nvPr/>
        </p:nvSpPr>
        <p:spPr>
          <a:xfrm>
            <a:off x="9828928" y="2865455"/>
            <a:ext cx="2785497" cy="400110"/>
          </a:xfrm>
          <a:prstGeom prst="rect">
            <a:avLst/>
          </a:prstGeom>
          <a:noFill/>
        </p:spPr>
        <p:txBody>
          <a:bodyPr wrap="square" rtlCol="0">
            <a:spAutoFit/>
          </a:bodyPr>
          <a:lstStyle/>
          <a:p>
            <a:pPr defTabSz="914377">
              <a:defRPr/>
            </a:pPr>
            <a:r>
              <a:rPr lang="en-US" altLang="zh-CN" sz="2000" b="1" dirty="0">
                <a:solidFill>
                  <a:srgbClr val="FF0000"/>
                </a:solidFill>
              </a:rPr>
              <a:t>…saving a life…</a:t>
            </a:r>
            <a:endParaRPr lang="zh-CN" altLang="en-US" sz="2000" b="1" dirty="0">
              <a:solidFill>
                <a:srgbClr val="FF0000"/>
              </a:solidFill>
            </a:endParaRPr>
          </a:p>
        </p:txBody>
      </p:sp>
      <p:sp>
        <p:nvSpPr>
          <p:cNvPr id="16" name="矩形: 圆角 15">
            <a:extLst>
              <a:ext uri="{FF2B5EF4-FFF2-40B4-BE49-F238E27FC236}">
                <a16:creationId xmlns:a16="http://schemas.microsoft.com/office/drawing/2014/main" xmlns="" id="{7CC0BA53-84D0-4FAE-87CD-A339717A2996}"/>
              </a:ext>
            </a:extLst>
          </p:cNvPr>
          <p:cNvSpPr/>
          <p:nvPr/>
        </p:nvSpPr>
        <p:spPr>
          <a:xfrm>
            <a:off x="4638290" y="5487814"/>
            <a:ext cx="579543" cy="300989"/>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dirty="0">
              <a:solidFill>
                <a:srgbClr val="FFFFFF"/>
              </a:solidFill>
              <a:latin typeface="Segoe Print"/>
            </a:endParaRPr>
          </a:p>
        </p:txBody>
      </p:sp>
      <p:sp>
        <p:nvSpPr>
          <p:cNvPr id="17" name="矩形: 圆角 16">
            <a:extLst>
              <a:ext uri="{FF2B5EF4-FFF2-40B4-BE49-F238E27FC236}">
                <a16:creationId xmlns:a16="http://schemas.microsoft.com/office/drawing/2014/main" xmlns="" id="{DC124B11-3FFF-4881-AB91-17D5B5165C57}"/>
              </a:ext>
            </a:extLst>
          </p:cNvPr>
          <p:cNvSpPr/>
          <p:nvPr/>
        </p:nvSpPr>
        <p:spPr>
          <a:xfrm>
            <a:off x="10944390" y="5536496"/>
            <a:ext cx="654057" cy="282185"/>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dirty="0">
              <a:solidFill>
                <a:srgbClr val="FFFFFF"/>
              </a:solidFill>
              <a:latin typeface="Segoe Print"/>
            </a:endParaRPr>
          </a:p>
        </p:txBody>
      </p:sp>
      <p:pic>
        <p:nvPicPr>
          <p:cNvPr id="18" name="图片 17">
            <a:extLst>
              <a:ext uri="{FF2B5EF4-FFF2-40B4-BE49-F238E27FC236}">
                <a16:creationId xmlns:a16="http://schemas.microsoft.com/office/drawing/2014/main" xmlns="" id="{3805C550-C049-4DD1-89AF-EC500CC72AF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32090" y="1654334"/>
            <a:ext cx="1578343" cy="1452633"/>
          </a:xfrm>
          <a:prstGeom prst="rect">
            <a:avLst/>
          </a:prstGeom>
        </p:spPr>
      </p:pic>
      <p:pic>
        <p:nvPicPr>
          <p:cNvPr id="11" name="图片 10">
            <a:extLst>
              <a:ext uri="{FF2B5EF4-FFF2-40B4-BE49-F238E27FC236}">
                <a16:creationId xmlns:a16="http://schemas.microsoft.com/office/drawing/2014/main" xmlns="" id="{DB176C3A-3086-4214-A611-CEA6021D2CE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330980" y="1693834"/>
            <a:ext cx="2175381" cy="2343237"/>
          </a:xfrm>
          <a:prstGeom prst="rect">
            <a:avLst/>
          </a:prstGeom>
        </p:spPr>
      </p:pic>
      <p:pic>
        <p:nvPicPr>
          <p:cNvPr id="19" name="图片 18">
            <a:extLst>
              <a:ext uri="{FF2B5EF4-FFF2-40B4-BE49-F238E27FC236}">
                <a16:creationId xmlns:a16="http://schemas.microsoft.com/office/drawing/2014/main" xmlns="" id="{84901F59-B63E-4E59-A4AB-D7CF94467F03}"/>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10362306" y="1783675"/>
            <a:ext cx="1578341" cy="2086175"/>
          </a:xfrm>
          <a:prstGeom prst="rect">
            <a:avLst/>
          </a:prstGeom>
        </p:spPr>
      </p:pic>
      <p:pic>
        <p:nvPicPr>
          <p:cNvPr id="20" name="图片 19">
            <a:extLst>
              <a:ext uri="{FF2B5EF4-FFF2-40B4-BE49-F238E27FC236}">
                <a16:creationId xmlns:a16="http://schemas.microsoft.com/office/drawing/2014/main" xmlns="" id="{61C657DA-3D9A-4EAE-B760-70492D328C9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05928" y="2523227"/>
            <a:ext cx="2979149" cy="2086175"/>
          </a:xfrm>
          <a:prstGeom prst="rect">
            <a:avLst/>
          </a:prstGeom>
        </p:spPr>
      </p:pic>
      <p:sp>
        <p:nvSpPr>
          <p:cNvPr id="21" name="对话气泡: 椭圆形 20">
            <a:extLst>
              <a:ext uri="{FF2B5EF4-FFF2-40B4-BE49-F238E27FC236}">
                <a16:creationId xmlns:a16="http://schemas.microsoft.com/office/drawing/2014/main" xmlns="" id="{0184D7D0-CFEE-47DD-8B47-E6CCF323C9C2}"/>
              </a:ext>
            </a:extLst>
          </p:cNvPr>
          <p:cNvSpPr/>
          <p:nvPr/>
        </p:nvSpPr>
        <p:spPr>
          <a:xfrm>
            <a:off x="2533775" y="1317828"/>
            <a:ext cx="2307151" cy="1616296"/>
          </a:xfrm>
          <a:prstGeom prst="wedgeEllipseCallout">
            <a:avLst>
              <a:gd name="adj1" fmla="val -58606"/>
              <a:gd name="adj2" fmla="val 8527"/>
            </a:avLst>
          </a:prstGeom>
          <a:solidFill>
            <a:schemeClr val="bg1"/>
          </a:solidFill>
          <a:ln>
            <a:noFill/>
          </a:ln>
          <a:effectLst>
            <a:glow rad="139700">
              <a:srgbClr val="FF00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r>
              <a:rPr lang="en-US" altLang="zh-CN" sz="2000" b="1" dirty="0">
                <a:solidFill>
                  <a:srgbClr val="FF0000"/>
                </a:solidFill>
              </a:rPr>
              <a:t>I think…</a:t>
            </a:r>
          </a:p>
          <a:p>
            <a:pPr algn="ctr" defTabSz="914377">
              <a:defRPr/>
            </a:pPr>
            <a:r>
              <a:rPr lang="en-US" altLang="zh-CN" sz="2000" b="1" dirty="0">
                <a:solidFill>
                  <a:srgbClr val="FF0000"/>
                </a:solidFill>
              </a:rPr>
              <a:t>…great</a:t>
            </a:r>
          </a:p>
          <a:p>
            <a:pPr algn="ctr" defTabSz="914377">
              <a:defRPr/>
            </a:pPr>
            <a:r>
              <a:rPr lang="en-US" altLang="zh-CN" sz="2000" b="1" dirty="0">
                <a:solidFill>
                  <a:srgbClr val="FF0000"/>
                </a:solidFill>
              </a:rPr>
              <a:t>I love…</a:t>
            </a:r>
          </a:p>
          <a:p>
            <a:pPr algn="ctr" defTabSz="914377">
              <a:defRPr/>
            </a:pPr>
            <a:r>
              <a:rPr lang="en-US" altLang="zh-CN" sz="2000" b="1" dirty="0">
                <a:solidFill>
                  <a:srgbClr val="FF0000"/>
                </a:solidFill>
              </a:rPr>
              <a:t>…so much!</a:t>
            </a:r>
            <a:endParaRPr lang="zh-CN" altLang="en-US" b="1" dirty="0">
              <a:solidFill>
                <a:srgbClr val="FF0000"/>
              </a:solidFill>
            </a:endParaRPr>
          </a:p>
        </p:txBody>
      </p:sp>
      <p:sp>
        <p:nvSpPr>
          <p:cNvPr id="22" name="对话气泡: 椭圆形 21">
            <a:extLst>
              <a:ext uri="{FF2B5EF4-FFF2-40B4-BE49-F238E27FC236}">
                <a16:creationId xmlns:a16="http://schemas.microsoft.com/office/drawing/2014/main" xmlns="" id="{E9E80737-246F-4D85-A8B6-92B76A44449A}"/>
              </a:ext>
            </a:extLst>
          </p:cNvPr>
          <p:cNvSpPr/>
          <p:nvPr/>
        </p:nvSpPr>
        <p:spPr>
          <a:xfrm>
            <a:off x="7685287" y="1284855"/>
            <a:ext cx="2307151" cy="1616296"/>
          </a:xfrm>
          <a:prstGeom prst="wedgeEllipseCallout">
            <a:avLst>
              <a:gd name="adj1" fmla="val 62116"/>
              <a:gd name="adj2" fmla="val 34538"/>
            </a:avLst>
          </a:prstGeom>
          <a:solidFill>
            <a:schemeClr val="bg1"/>
          </a:solidFill>
          <a:ln>
            <a:noFill/>
          </a:ln>
          <a:effectLst>
            <a:glow rad="1397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r>
              <a:rPr lang="en-US" altLang="zh-CN" sz="2000" b="1" dirty="0">
                <a:solidFill>
                  <a:srgbClr val="D1E5F9">
                    <a:lumMod val="50000"/>
                  </a:srgbClr>
                </a:solidFill>
              </a:rPr>
              <a:t>Thanks to…</a:t>
            </a:r>
          </a:p>
          <a:p>
            <a:pPr algn="ctr" defTabSz="914377">
              <a:defRPr/>
            </a:pPr>
            <a:r>
              <a:rPr lang="en-US" altLang="zh-CN" sz="2000" b="1" dirty="0">
                <a:solidFill>
                  <a:srgbClr val="D1E5F9">
                    <a:lumMod val="50000"/>
                  </a:srgbClr>
                </a:solidFill>
              </a:rPr>
              <a:t>…in time</a:t>
            </a:r>
          </a:p>
          <a:p>
            <a:pPr algn="ctr" defTabSz="914377">
              <a:defRPr/>
            </a:pPr>
            <a:r>
              <a:rPr lang="en-US" altLang="zh-CN" sz="2000" b="1" dirty="0">
                <a:solidFill>
                  <a:srgbClr val="D1E5F9">
                    <a:lumMod val="50000"/>
                  </a:srgbClr>
                </a:solidFill>
              </a:rPr>
              <a:t>But…</a:t>
            </a:r>
          </a:p>
          <a:p>
            <a:pPr algn="ctr" defTabSz="914377">
              <a:defRPr/>
            </a:pPr>
            <a:r>
              <a:rPr lang="en-US" altLang="zh-CN" sz="2000" b="1" dirty="0">
                <a:solidFill>
                  <a:srgbClr val="D1E5F9">
                    <a:lumMod val="50000"/>
                  </a:srgbClr>
                </a:solidFill>
              </a:rPr>
              <a:t>…only…</a:t>
            </a:r>
            <a:endParaRPr lang="zh-CN" altLang="en-US" b="1" dirty="0">
              <a:solidFill>
                <a:srgbClr val="D1E5F9">
                  <a:lumMod val="50000"/>
                </a:srgbClr>
              </a:solidFill>
            </a:endParaRPr>
          </a:p>
        </p:txBody>
      </p:sp>
      <p:sp>
        <p:nvSpPr>
          <p:cNvPr id="24" name="矩形 23">
            <a:extLst>
              <a:ext uri="{FF2B5EF4-FFF2-40B4-BE49-F238E27FC236}">
                <a16:creationId xmlns:a16="http://schemas.microsoft.com/office/drawing/2014/main" xmlns="" id="{A02A516D-AA0D-4656-B762-437A41C47B03}"/>
              </a:ext>
            </a:extLst>
          </p:cNvPr>
          <p:cNvSpPr/>
          <p:nvPr/>
        </p:nvSpPr>
        <p:spPr>
          <a:xfrm>
            <a:off x="1902102" y="4764741"/>
            <a:ext cx="7845213" cy="343479"/>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a:extLst>
              <a:ext uri="{FF2B5EF4-FFF2-40B4-BE49-F238E27FC236}">
                <a16:creationId xmlns:a16="http://schemas.microsoft.com/office/drawing/2014/main" xmlns="" id="{B38FB535-27C1-46B1-9DDA-1518BA781132}"/>
              </a:ext>
            </a:extLst>
          </p:cNvPr>
          <p:cNvSpPr/>
          <p:nvPr/>
        </p:nvSpPr>
        <p:spPr>
          <a:xfrm>
            <a:off x="500011" y="5131036"/>
            <a:ext cx="4036611" cy="713555"/>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a:extLst>
              <a:ext uri="{FF2B5EF4-FFF2-40B4-BE49-F238E27FC236}">
                <a16:creationId xmlns:a16="http://schemas.microsoft.com/office/drawing/2014/main" xmlns="" id="{17421D90-565E-44E3-A23D-484BE325557A}"/>
              </a:ext>
            </a:extLst>
          </p:cNvPr>
          <p:cNvSpPr/>
          <p:nvPr/>
        </p:nvSpPr>
        <p:spPr>
          <a:xfrm>
            <a:off x="488256" y="5741688"/>
            <a:ext cx="4036611" cy="713555"/>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a:extLst>
              <a:ext uri="{FF2B5EF4-FFF2-40B4-BE49-F238E27FC236}">
                <a16:creationId xmlns:a16="http://schemas.microsoft.com/office/drawing/2014/main" xmlns="" id="{DE0FC2D1-3F4C-49EE-BEFD-986BB8A8275A}"/>
              </a:ext>
            </a:extLst>
          </p:cNvPr>
          <p:cNvSpPr/>
          <p:nvPr/>
        </p:nvSpPr>
        <p:spPr>
          <a:xfrm>
            <a:off x="5252458" y="5108217"/>
            <a:ext cx="5641263" cy="845771"/>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a:extLst>
              <a:ext uri="{FF2B5EF4-FFF2-40B4-BE49-F238E27FC236}">
                <a16:creationId xmlns:a16="http://schemas.microsoft.com/office/drawing/2014/main" xmlns="" id="{3B729ED4-17A7-4D1E-9C74-4A8AC572E82B}"/>
              </a:ext>
            </a:extLst>
          </p:cNvPr>
          <p:cNvSpPr/>
          <p:nvPr/>
        </p:nvSpPr>
        <p:spPr>
          <a:xfrm>
            <a:off x="10975328" y="4815381"/>
            <a:ext cx="607072" cy="549691"/>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a:extLst>
              <a:ext uri="{FF2B5EF4-FFF2-40B4-BE49-F238E27FC236}">
                <a16:creationId xmlns:a16="http://schemas.microsoft.com/office/drawing/2014/main" xmlns="" id="{1B5C1CA6-749E-4AC9-9F9C-A2884335618E}"/>
              </a:ext>
            </a:extLst>
          </p:cNvPr>
          <p:cNvSpPr/>
          <p:nvPr/>
        </p:nvSpPr>
        <p:spPr>
          <a:xfrm>
            <a:off x="4449831" y="5131039"/>
            <a:ext cx="930415" cy="305327"/>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圆角矩形标注 42">
            <a:extLst>
              <a:ext uri="{FF2B5EF4-FFF2-40B4-BE49-F238E27FC236}">
                <a16:creationId xmlns:a16="http://schemas.microsoft.com/office/drawing/2014/main" xmlns="" id="{50C2452E-B0D5-4EAC-B71F-B157D4601585}"/>
              </a:ext>
            </a:extLst>
          </p:cNvPr>
          <p:cNvSpPr/>
          <p:nvPr/>
        </p:nvSpPr>
        <p:spPr>
          <a:xfrm>
            <a:off x="7212229" y="4007623"/>
            <a:ext cx="4009443" cy="1452632"/>
          </a:xfrm>
          <a:prstGeom prst="wedgeRoundRectCallout">
            <a:avLst>
              <a:gd name="adj1" fmla="val -46273"/>
              <a:gd name="adj2" fmla="val 66675"/>
              <a:gd name="adj3" fmla="val 16667"/>
            </a:avLst>
          </a:prstGeom>
          <a:ln>
            <a:noFill/>
          </a:ln>
          <a:effectLst>
            <a:glow rad="139700">
              <a:srgbClr val="42BAC8">
                <a:alpha val="40000"/>
              </a:srgbClr>
            </a:glow>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anchor="ctr"/>
          <a:lstStyle/>
          <a:p>
            <a:pPr defTabSz="914377">
              <a:defRPr/>
            </a:pPr>
            <a:r>
              <a:rPr lang="en-US" altLang="zh-CN" sz="4800" b="1" noProof="1">
                <a:solidFill>
                  <a:srgbClr val="FF0000"/>
                </a:solidFill>
                <a:effectLst>
                  <a:outerShdw blurRad="38100" dist="38100" dir="2700000">
                    <a:srgbClr val="C0C0C0"/>
                  </a:outerShdw>
                </a:effectLst>
                <a:latin typeface="Calibri" panose="020F0502020204030204" pitchFamily="34" charset="0"/>
              </a:rPr>
              <a:t>news view: clear </a:t>
            </a:r>
            <a:r>
              <a:rPr lang="en-US" altLang="zh-CN" sz="4800" b="1" noProof="1">
                <a:solidFill>
                  <a:srgbClr val="D1E5F9">
                    <a:lumMod val="50000"/>
                  </a:srgbClr>
                </a:solidFill>
                <a:effectLst>
                  <a:outerShdw blurRad="38100" dist="38100" dir="2700000">
                    <a:srgbClr val="C0C0C0"/>
                  </a:outerShdw>
                </a:effectLst>
                <a:latin typeface="Calibri" panose="020F0502020204030204" pitchFamily="34" charset="0"/>
              </a:rPr>
              <a:t>and</a:t>
            </a:r>
            <a:r>
              <a:rPr lang="en-US" altLang="zh-CN" sz="4800" b="1" noProof="1">
                <a:solidFill>
                  <a:srgbClr val="FF0000"/>
                </a:solidFill>
                <a:effectLst>
                  <a:outerShdw blurRad="38100" dist="38100" dir="2700000">
                    <a:srgbClr val="C0C0C0"/>
                  </a:outerShdw>
                </a:effectLst>
                <a:latin typeface="Calibri" panose="020F0502020204030204" pitchFamily="34" charset="0"/>
              </a:rPr>
              <a:t> calm</a:t>
            </a:r>
            <a:endParaRPr lang="en-US" altLang="zh-CN" sz="4000" b="1" noProof="1">
              <a:solidFill>
                <a:srgbClr val="D1E5F9">
                  <a:lumMod val="25000"/>
                </a:srgbClr>
              </a:solidFill>
              <a:effectLst>
                <a:outerShdw blurRad="38100" dist="38100" dir="2700000">
                  <a:srgbClr val="C0C0C0"/>
                </a:outerShdw>
              </a:effectLst>
              <a:latin typeface="Calibri" panose="020F0502020204030204" pitchFamily="34" charset="0"/>
            </a:endParaRPr>
          </a:p>
        </p:txBody>
      </p:sp>
      <p:sp>
        <p:nvSpPr>
          <p:cNvPr id="30" name="TextBox 1">
            <a:extLst>
              <a:ext uri="{FF2B5EF4-FFF2-40B4-BE49-F238E27FC236}">
                <a16:creationId xmlns:a16="http://schemas.microsoft.com/office/drawing/2014/main" xmlns="" id="{263BDC18-DCF5-473C-BB9E-6F3996B1DC26}"/>
              </a:ext>
            </a:extLst>
          </p:cNvPr>
          <p:cNvSpPr txBox="1"/>
          <p:nvPr/>
        </p:nvSpPr>
        <p:spPr>
          <a:xfrm>
            <a:off x="243474" y="204102"/>
            <a:ext cx="3739951" cy="707886"/>
          </a:xfrm>
          <a:prstGeom prst="rect">
            <a:avLst/>
          </a:prstGeom>
          <a:solidFill>
            <a:srgbClr val="42BAC8"/>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wrap="square">
            <a:spAutoFit/>
          </a:bodyPr>
          <a:lstStyle>
            <a:defPPr>
              <a:defRPr lang="en-US"/>
            </a:defPPr>
            <a:lvl1pPr algn="ctr">
              <a:defRPr sz="4400" b="1">
                <a:solidFill>
                  <a:schemeClr val="bg1"/>
                </a:solidFill>
                <a:effectLst>
                  <a:outerShdw blurRad="38100" dist="38100" dir="2700000">
                    <a:srgbClr val="C0C0C0"/>
                  </a:outerShdw>
                </a:effectLst>
                <a:latin typeface="Calibri" panose="020F0502020204030204" pitchFamily="34" charset="0"/>
                <a:ea typeface="宋体" panose="02010600030101010101" pitchFamily="2"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sz="4000" dirty="0"/>
              <a:t>Further Reading</a:t>
            </a:r>
          </a:p>
        </p:txBody>
      </p:sp>
      <p:sp>
        <p:nvSpPr>
          <p:cNvPr id="31" name="文本框 30">
            <a:extLst>
              <a:ext uri="{FF2B5EF4-FFF2-40B4-BE49-F238E27FC236}">
                <a16:creationId xmlns:a16="http://schemas.microsoft.com/office/drawing/2014/main" xmlns="" id="{E058507E-0CEB-4715-B13B-A388E4835572}"/>
              </a:ext>
            </a:extLst>
          </p:cNvPr>
          <p:cNvSpPr txBox="1"/>
          <p:nvPr/>
        </p:nvSpPr>
        <p:spPr>
          <a:xfrm>
            <a:off x="4351287" y="265661"/>
            <a:ext cx="6852743" cy="646331"/>
          </a:xfrm>
          <a:prstGeom prst="rect">
            <a:avLst/>
          </a:prstGeom>
          <a:noFill/>
        </p:spPr>
        <p:txBody>
          <a:bodyPr wrap="square" rtlCol="0">
            <a:spAutoFit/>
          </a:bodyPr>
          <a:lstStyle/>
          <a:p>
            <a:r>
              <a:rPr lang="en-US" altLang="zh-CN" sz="3600" b="1" dirty="0">
                <a:ln w="0"/>
                <a:solidFill>
                  <a:srgbClr val="42BAC8"/>
                </a:solidFill>
                <a:effectLst>
                  <a:outerShdw blurRad="38100" dist="38100" dir="2700000" algn="tl">
                    <a:srgbClr val="000000">
                      <a:alpha val="43137"/>
                    </a:srgbClr>
                  </a:outerShdw>
                  <a:reflection blurRad="6350" stA="53000" endA="300" endPos="35500" dir="5400000" sy="-90000" algn="bl" rotWithShape="0"/>
                </a:effectLst>
                <a:latin typeface="Calibri" panose="020F0502020204030204" pitchFamily="34" charset="0"/>
                <a:ea typeface="宋体" panose="02010600030101010101" pitchFamily="2" charset="-122"/>
              </a:rPr>
              <a:t>Para. 3</a:t>
            </a:r>
            <a:endParaRPr lang="zh-CN" altLang="en-US" sz="3600" b="1" dirty="0">
              <a:ln w="0"/>
              <a:solidFill>
                <a:srgbClr val="42BAC8"/>
              </a:solidFill>
              <a:effectLst>
                <a:outerShdw blurRad="38100" dist="38100" dir="2700000" algn="tl">
                  <a:srgbClr val="000000">
                    <a:alpha val="43137"/>
                  </a:srgbClr>
                </a:outerShdw>
                <a:reflection blurRad="6350" stA="53000" endA="300" endPos="35500" dir="5400000" sy="-90000" algn="bl" rotWithShape="0"/>
              </a:effectLst>
              <a:latin typeface="Calibri" panose="020F0502020204030204" pitchFamily="34" charset="0"/>
              <a:ea typeface="宋体" panose="02010600030101010101" pitchFamily="2" charset="-122"/>
            </a:endParaRPr>
          </a:p>
        </p:txBody>
      </p:sp>
      <p:cxnSp>
        <p:nvCxnSpPr>
          <p:cNvPr id="32" name="直接连接符 31">
            <a:extLst>
              <a:ext uri="{FF2B5EF4-FFF2-40B4-BE49-F238E27FC236}">
                <a16:creationId xmlns:a16="http://schemas.microsoft.com/office/drawing/2014/main" xmlns="" id="{32135FAF-B861-40AF-B5CC-DF93F1E315CF}"/>
              </a:ext>
            </a:extLst>
          </p:cNvPr>
          <p:cNvCxnSpPr/>
          <p:nvPr/>
        </p:nvCxnSpPr>
        <p:spPr>
          <a:xfrm>
            <a:off x="243471" y="1069199"/>
            <a:ext cx="11392619" cy="0"/>
          </a:xfrm>
          <a:prstGeom prst="line">
            <a:avLst/>
          </a:prstGeom>
          <a:ln w="38100">
            <a:solidFill>
              <a:srgbClr val="42BAC8"/>
            </a:solidFill>
          </a:ln>
        </p:spPr>
        <p:style>
          <a:lnRef idx="1">
            <a:schemeClr val="accent1"/>
          </a:lnRef>
          <a:fillRef idx="0">
            <a:schemeClr val="accent1"/>
          </a:fillRef>
          <a:effectRef idx="0">
            <a:schemeClr val="accent1"/>
          </a:effectRef>
          <a:fontRef idx="minor">
            <a:schemeClr val="tx1"/>
          </a:fontRef>
        </p:style>
      </p:cxnSp>
      <p:pic>
        <p:nvPicPr>
          <p:cNvPr id="6" name="图片 5">
            <a:extLst>
              <a:ext uri="{FF2B5EF4-FFF2-40B4-BE49-F238E27FC236}">
                <a16:creationId xmlns:a16="http://schemas.microsoft.com/office/drawing/2014/main" xmlns="" id="{D4D58713-06BB-4752-AF49-671C3CDAC877}"/>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592285" y="3053264"/>
            <a:ext cx="670756" cy="698704"/>
          </a:xfrm>
          <a:prstGeom prst="rect">
            <a:avLst/>
          </a:prstGeom>
        </p:spPr>
      </p:pic>
    </p:spTree>
    <p:extLst>
      <p:ext uri="{BB962C8B-B14F-4D97-AF65-F5344CB8AC3E}">
        <p14:creationId xmlns:p14="http://schemas.microsoft.com/office/powerpoint/2010/main" val="4099089871"/>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path" presetSubtype="0" accel="50000" decel="50000" fill="hold" nodeType="clickEffect">
                                  <p:stCondLst>
                                    <p:cond delay="0"/>
                                  </p:stCondLst>
                                  <p:childTnLst>
                                    <p:animMotion origin="layout" path="M 3.54167E-6 -7.40741E-7 L 0.22174 -0.01782 " pathEditMode="relative" rAng="0" ptsTypes="AA">
                                      <p:cBhvr>
                                        <p:cTn id="6" dur="500" fill="hold"/>
                                        <p:tgtEl>
                                          <p:spTgt spid="18"/>
                                        </p:tgtEl>
                                        <p:attrNameLst>
                                          <p:attrName>ppt_x</p:attrName>
                                          <p:attrName>ppt_y</p:attrName>
                                        </p:attrNameLst>
                                      </p:cBhvr>
                                      <p:rCtr x="11081" y="-903"/>
                                    </p:animMotion>
                                  </p:childTnLst>
                                  <p:subTnLst>
                                    <p:audio>
                                      <p:cMediaNode>
                                        <p:cTn display="0" masterRel="sameClick">
                                          <p:stCondLst>
                                            <p:cond evt="begin" delay="0">
                                              <p:tn val="5"/>
                                            </p:cond>
                                          </p:stCondLst>
                                          <p:endCondLst>
                                            <p:cond evt="onStopAudio" delay="0">
                                              <p:tgtEl>
                                                <p:sldTgt/>
                                              </p:tgtEl>
                                            </p:cond>
                                          </p:endCondLst>
                                        </p:cTn>
                                        <p:tgtEl>
                                          <p:sndTgt r:embed="rId2" name="applause.wav"/>
                                        </p:tgtEl>
                                      </p:cMediaNode>
                                    </p:audio>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xit"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xit" presetSubtype="0" fill="hold" grpId="1" nodeType="withEffect">
                                  <p:stCondLst>
                                    <p:cond delay="0"/>
                                  </p:stCondLst>
                                  <p:childTnLst>
                                    <p:set>
                                      <p:cBhvr>
                                        <p:cTn id="20" dur="1" fill="hold">
                                          <p:stCondLst>
                                            <p:cond delay="0"/>
                                          </p:stCondLst>
                                        </p:cTn>
                                        <p:tgtEl>
                                          <p:spTgt spid="8"/>
                                        </p:tgtEl>
                                        <p:attrNameLst>
                                          <p:attrName>style.visibility</p:attrName>
                                        </p:attrNameLst>
                                      </p:cBhvr>
                                      <p:to>
                                        <p:strVal val="hidden"/>
                                      </p:to>
                                    </p:set>
                                  </p:childTnLst>
                                </p:cTn>
                              </p:par>
                              <p:par>
                                <p:cTn id="21" presetID="1"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xit" presetSubtype="0" fill="hold" nodeType="withEffect">
                                  <p:stCondLst>
                                    <p:cond delay="0"/>
                                  </p:stCondLst>
                                  <p:childTnLst>
                                    <p:set>
                                      <p:cBhvr>
                                        <p:cTn id="26" dur="1" fill="hold">
                                          <p:stCondLst>
                                            <p:cond delay="0"/>
                                          </p:stCondLst>
                                        </p:cTn>
                                        <p:tgtEl>
                                          <p:spTgt spid="15"/>
                                        </p:tgtEl>
                                        <p:attrNameLst>
                                          <p:attrName>style.visibility</p:attrName>
                                        </p:attrNameLst>
                                      </p:cBhvr>
                                      <p:to>
                                        <p:strVal val="hidden"/>
                                      </p:to>
                                    </p:set>
                                  </p:childTnLst>
                                </p:cTn>
                              </p:par>
                              <p:par>
                                <p:cTn id="27" presetID="1" presetClass="exit" presetSubtype="0" fill="hold" nodeType="withEffect">
                                  <p:stCondLst>
                                    <p:cond delay="0"/>
                                  </p:stCondLst>
                                  <p:childTnLst>
                                    <p:set>
                                      <p:cBhvr>
                                        <p:cTn id="28" dur="1" fill="hold">
                                          <p:stCondLst>
                                            <p:cond delay="0"/>
                                          </p:stCondLst>
                                        </p:cTn>
                                        <p:tgtEl>
                                          <p:spTgt spid="18"/>
                                        </p:tgtEl>
                                        <p:attrNameLst>
                                          <p:attrName>style.visibility</p:attrName>
                                        </p:attrNameLst>
                                      </p:cBhvr>
                                      <p:to>
                                        <p:strVal val="hidden"/>
                                      </p:to>
                                    </p:set>
                                  </p:childTnLst>
                                </p:cTn>
                              </p:par>
                              <p:par>
                                <p:cTn id="29" presetID="1" presetClass="exit" presetSubtype="0" fill="hold" nodeType="withEffect">
                                  <p:stCondLst>
                                    <p:cond delay="0"/>
                                  </p:stCondLst>
                                  <p:childTnLst>
                                    <p:set>
                                      <p:cBhvr>
                                        <p:cTn id="30" dur="1" fill="hold">
                                          <p:stCondLst>
                                            <p:cond delay="0"/>
                                          </p:stCondLst>
                                        </p:cTn>
                                        <p:tgtEl>
                                          <p:spTgt spid="4"/>
                                        </p:tgtEl>
                                        <p:attrNameLst>
                                          <p:attrName>style.visibility</p:attrName>
                                        </p:attrNameLst>
                                      </p:cBhvr>
                                      <p:to>
                                        <p:strVal val="hidden"/>
                                      </p:to>
                                    </p:set>
                                  </p:childTnLst>
                                </p:cTn>
                              </p:par>
                              <p:par>
                                <p:cTn id="31" presetID="1" presetClass="exit"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hidden"/>
                                      </p:to>
                                    </p:set>
                                  </p:childTnLst>
                                </p:cTn>
                              </p:par>
                              <p:par>
                                <p:cTn id="33" presetID="1" presetClass="exit" presetSubtype="0" fill="hold" grpId="0" nodeType="withEffect">
                                  <p:stCondLst>
                                    <p:cond delay="0"/>
                                  </p:stCondLst>
                                  <p:childTnLst>
                                    <p:set>
                                      <p:cBhvr>
                                        <p:cTn id="34" dur="1" fill="hold">
                                          <p:stCondLst>
                                            <p:cond delay="0"/>
                                          </p:stCondLst>
                                        </p:cTn>
                                        <p:tgtEl>
                                          <p:spTgt spid="2"/>
                                        </p:tgtEl>
                                        <p:attrNameLst>
                                          <p:attrName>style.visibility</p:attrName>
                                        </p:attrNameLst>
                                      </p:cBhvr>
                                      <p:to>
                                        <p:strVal val="hidden"/>
                                      </p:to>
                                    </p:set>
                                  </p:childTnLst>
                                </p:cTn>
                              </p:par>
                              <p:par>
                                <p:cTn id="35" presetID="1" presetClass="entr" presetSubtype="0" fill="hold" nodeType="withEffect">
                                  <p:stCondLst>
                                    <p:cond delay="0"/>
                                  </p:stCondLst>
                                  <p:childTnLst>
                                    <p:set>
                                      <p:cBhvr>
                                        <p:cTn id="36" dur="1" fill="hold">
                                          <p:stCondLst>
                                            <p:cond delay="0"/>
                                          </p:stCondLst>
                                        </p:cTn>
                                        <p:tgtEl>
                                          <p:spTgt spid="11"/>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9"/>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0"/>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4"/>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5"/>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6"/>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7"/>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28"/>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29"/>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6"/>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3" presetClass="entr" presetSubtype="10" fill="hold" grpId="0" nodeType="clickEffect">
                                  <p:stCondLst>
                                    <p:cond delay="0"/>
                                  </p:stCondLst>
                                  <p:childTnLst>
                                    <p:set>
                                      <p:cBhvr>
                                        <p:cTn id="64" dur="1" fill="hold">
                                          <p:stCondLst>
                                            <p:cond delay="0"/>
                                          </p:stCondLst>
                                        </p:cTn>
                                        <p:tgtEl>
                                          <p:spTgt spid="23"/>
                                        </p:tgtEl>
                                        <p:attrNameLst>
                                          <p:attrName>style.visibility</p:attrName>
                                        </p:attrNameLst>
                                      </p:cBhvr>
                                      <p:to>
                                        <p:strVal val="visible"/>
                                      </p:to>
                                    </p:set>
                                    <p:animEffect transition="in" filter="blinds(horizontal)">
                                      <p:cBhvr>
                                        <p:cTn id="6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9" grpId="0" animBg="1"/>
      <p:bldP spid="10" grpId="0" animBg="1"/>
      <p:bldP spid="2" grpId="0"/>
      <p:bldP spid="13" grpId="0"/>
      <p:bldP spid="14" grpId="0"/>
      <p:bldP spid="16" grpId="0" animBg="1"/>
      <p:bldP spid="17" grpId="0" animBg="1"/>
      <p:bldP spid="21" grpId="0" animBg="1"/>
      <p:bldP spid="22" grpId="0" animBg="1"/>
      <p:bldP spid="24" grpId="0" animBg="1"/>
      <p:bldP spid="25" grpId="0" animBg="1"/>
      <p:bldP spid="26" grpId="0" animBg="1"/>
      <p:bldP spid="27" grpId="0" animBg="1"/>
      <p:bldP spid="28" grpId="0" animBg="1"/>
      <p:bldP spid="29" grpId="0" animBg="1"/>
      <p:bldP spid="23"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579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682421">
            <a:off x="2466752" y="3640842"/>
            <a:ext cx="4693973" cy="2762909"/>
          </a:xfrm>
          <a:prstGeom prst="rect">
            <a:avLst/>
          </a:prstGeom>
          <a:ln>
            <a:noFill/>
          </a:ln>
          <a:effectLst>
            <a:softEdge rad="112500"/>
          </a:effectLst>
        </p:spPr>
      </p:pic>
      <p:sp>
        <p:nvSpPr>
          <p:cNvPr id="13" name="矩形 12"/>
          <p:cNvSpPr/>
          <p:nvPr/>
        </p:nvSpPr>
        <p:spPr>
          <a:xfrm>
            <a:off x="1092747" y="1992501"/>
            <a:ext cx="10006507" cy="707886"/>
          </a:xfrm>
          <a:prstGeom prst="rect">
            <a:avLst/>
          </a:prstGeom>
          <a:noFill/>
          <a:ln w="9525">
            <a:noFill/>
          </a:ln>
        </p:spPr>
        <p:txBody>
          <a:bodyPr wrap="square">
            <a:spAutoFit/>
          </a:bodyPr>
          <a:lstStyle/>
          <a:p>
            <a:pPr>
              <a:spcBef>
                <a:spcPct val="50000"/>
              </a:spcBef>
            </a:pPr>
            <a:r>
              <a:rPr lang="en-US" altLang="zh-CN" sz="4000" b="1" dirty="0">
                <a:solidFill>
                  <a:srgbClr val="FF0000"/>
                </a:solidFill>
                <a:effectLst>
                  <a:outerShdw blurRad="38100" dist="38100" dir="2700000">
                    <a:srgbClr val="C0C0C0"/>
                  </a:outerShdw>
                </a:effectLst>
                <a:latin typeface="Calibri" panose="020F0502020204030204" pitchFamily="34" charset="0"/>
              </a:rPr>
              <a:t>Do you agree with the writer? Why or why not?</a:t>
            </a:r>
          </a:p>
        </p:txBody>
      </p:sp>
      <p:pic>
        <p:nvPicPr>
          <p:cNvPr id="14" name="图片 24627" descr="图片4_副本"/>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75876" y="3584260"/>
            <a:ext cx="3275977" cy="3008865"/>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圆角矩形标注 42"/>
          <p:cNvSpPr/>
          <p:nvPr/>
        </p:nvSpPr>
        <p:spPr>
          <a:xfrm>
            <a:off x="1162742" y="3854000"/>
            <a:ext cx="2536903" cy="453333"/>
          </a:xfrm>
          <a:prstGeom prst="wedgeRoundRectCallout">
            <a:avLst>
              <a:gd name="adj1" fmla="val 31238"/>
              <a:gd name="adj2" fmla="val 143988"/>
              <a:gd name="adj3" fmla="val 16667"/>
            </a:avLst>
          </a:prstGeom>
          <a:ln>
            <a:noFill/>
          </a:ln>
          <a:effectLst>
            <a:glow rad="101600">
              <a:schemeClr val="accent1">
                <a:satMod val="175000"/>
                <a:alpha val="40000"/>
              </a:schemeClr>
            </a:glow>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anchor="ctr"/>
          <a:lstStyle/>
          <a:p>
            <a:pPr algn="ctr"/>
            <a:r>
              <a:rPr lang="en-US" altLang="zh-CN" sz="2400" b="1" noProof="1">
                <a:solidFill>
                  <a:srgbClr val="002060"/>
                </a:solidFill>
                <a:effectLst>
                  <a:outerShdw blurRad="38100" dist="38100" dir="2700000">
                    <a:srgbClr val="C0C0C0"/>
                  </a:outerShdw>
                </a:effectLst>
                <a:latin typeface="Calibri" panose="020F0502020204030204" pitchFamily="34" charset="0"/>
              </a:rPr>
              <a:t>take… to hospital</a:t>
            </a:r>
            <a:endParaRPr lang="en-US" altLang="zh-CN" sz="1400" b="1" noProof="1">
              <a:solidFill>
                <a:srgbClr val="002060"/>
              </a:solidFill>
              <a:effectLst>
                <a:outerShdw blurRad="38100" dist="38100" dir="2700000">
                  <a:srgbClr val="C0C0C0"/>
                </a:outerShdw>
              </a:effectLst>
              <a:latin typeface="Calibri" panose="020F0502020204030204" pitchFamily="34" charset="0"/>
            </a:endParaRPr>
          </a:p>
        </p:txBody>
      </p:sp>
      <p:sp>
        <p:nvSpPr>
          <p:cNvPr id="19" name="圆角矩形标注 42"/>
          <p:cNvSpPr/>
          <p:nvPr/>
        </p:nvSpPr>
        <p:spPr>
          <a:xfrm>
            <a:off x="4658834" y="3227568"/>
            <a:ext cx="2203221" cy="370299"/>
          </a:xfrm>
          <a:prstGeom prst="wedgeRoundRectCallout">
            <a:avLst>
              <a:gd name="adj1" fmla="val 3238"/>
              <a:gd name="adj2" fmla="val 165433"/>
              <a:gd name="adj3" fmla="val 16667"/>
            </a:avLst>
          </a:prstGeom>
          <a:ln>
            <a:noFill/>
          </a:ln>
          <a:effectLst>
            <a:glow rad="139700">
              <a:schemeClr val="accent1">
                <a:satMod val="175000"/>
                <a:alpha val="40000"/>
              </a:schemeClr>
            </a:glow>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anchor="ctr"/>
          <a:lstStyle/>
          <a:p>
            <a:pPr algn="ctr"/>
            <a:r>
              <a:rPr lang="en-US" altLang="zh-CN" sz="2400" b="1" noProof="1">
                <a:solidFill>
                  <a:srgbClr val="002060"/>
                </a:solidFill>
                <a:effectLst>
                  <a:outerShdw blurRad="38100" dist="38100" dir="2700000">
                    <a:srgbClr val="C0C0C0"/>
                  </a:outerShdw>
                </a:effectLst>
                <a:latin typeface="Calibri" panose="020F0502020204030204" pitchFamily="34" charset="0"/>
              </a:rPr>
              <a:t>shout for help</a:t>
            </a:r>
            <a:endParaRPr lang="en-US" altLang="zh-CN" sz="1400" b="1" noProof="1">
              <a:solidFill>
                <a:srgbClr val="002060"/>
              </a:solidFill>
              <a:effectLst>
                <a:outerShdw blurRad="38100" dist="38100" dir="2700000">
                  <a:srgbClr val="C0C0C0"/>
                </a:outerShdw>
              </a:effectLst>
              <a:latin typeface="Calibri" panose="020F0502020204030204" pitchFamily="34" charset="0"/>
            </a:endParaRPr>
          </a:p>
        </p:txBody>
      </p:sp>
      <p:sp>
        <p:nvSpPr>
          <p:cNvPr id="20" name="圆角矩形标注 42"/>
          <p:cNvSpPr/>
          <p:nvPr/>
        </p:nvSpPr>
        <p:spPr>
          <a:xfrm>
            <a:off x="7893050" y="4097699"/>
            <a:ext cx="942431" cy="292520"/>
          </a:xfrm>
          <a:prstGeom prst="wedgeRoundRectCallout">
            <a:avLst>
              <a:gd name="adj1" fmla="val -55858"/>
              <a:gd name="adj2" fmla="val 189897"/>
              <a:gd name="adj3" fmla="val 16667"/>
            </a:avLst>
          </a:prstGeom>
          <a:ln>
            <a:noFill/>
          </a:ln>
          <a:effectLst>
            <a:glow rad="139700">
              <a:schemeClr val="accent1">
                <a:satMod val="175000"/>
                <a:alpha val="40000"/>
              </a:schemeClr>
            </a:glow>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anchor="ctr"/>
          <a:lstStyle/>
          <a:p>
            <a:pPr algn="ctr"/>
            <a:r>
              <a:rPr lang="en-US" altLang="zh-CN" sz="2400" b="1" noProof="1">
                <a:solidFill>
                  <a:srgbClr val="002060"/>
                </a:solidFill>
                <a:effectLst>
                  <a:outerShdw blurRad="38100" dist="38100" dir="2700000">
                    <a:srgbClr val="C0C0C0"/>
                  </a:outerShdw>
                </a:effectLst>
                <a:latin typeface="Calibri" panose="020F0502020204030204" pitchFamily="34" charset="0"/>
              </a:rPr>
              <a:t>move</a:t>
            </a:r>
          </a:p>
        </p:txBody>
      </p:sp>
      <p:sp>
        <p:nvSpPr>
          <p:cNvPr id="10" name="TextBox 1"/>
          <p:cNvSpPr txBox="1"/>
          <p:nvPr/>
        </p:nvSpPr>
        <p:spPr>
          <a:xfrm>
            <a:off x="177327" y="220142"/>
            <a:ext cx="2642075" cy="707886"/>
          </a:xfrm>
          <a:prstGeom prst="rect">
            <a:avLst/>
          </a:prstGeom>
          <a:solidFill>
            <a:srgbClr val="42BAC8"/>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wrap="square">
            <a:spAutoFit/>
          </a:bodyPr>
          <a:lstStyle>
            <a:defPPr>
              <a:defRPr lang="en-US"/>
            </a:defPPr>
            <a:lvl1pPr algn="ctr">
              <a:defRPr sz="4400" b="1">
                <a:solidFill>
                  <a:schemeClr val="bg1"/>
                </a:solidFill>
                <a:effectLst>
                  <a:outerShdw blurRad="38100" dist="38100" dir="2700000">
                    <a:srgbClr val="C0C0C0"/>
                  </a:outerShdw>
                </a:effectLst>
                <a:latin typeface="Calibri" panose="020F0502020204030204" pitchFamily="34" charset="0"/>
                <a:ea typeface="宋体" panose="02010600030101010101" pitchFamily="2"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sz="4000" dirty="0"/>
              <a:t>Discussion</a:t>
            </a:r>
          </a:p>
        </p:txBody>
      </p:sp>
      <p:sp>
        <p:nvSpPr>
          <p:cNvPr id="2" name="椭圆 1"/>
          <p:cNvSpPr/>
          <p:nvPr/>
        </p:nvSpPr>
        <p:spPr>
          <a:xfrm rot="20801968">
            <a:off x="3563347" y="4850326"/>
            <a:ext cx="3312280" cy="1200329"/>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1" name="文本框 20"/>
          <p:cNvSpPr txBox="1"/>
          <p:nvPr/>
        </p:nvSpPr>
        <p:spPr>
          <a:xfrm>
            <a:off x="3778518" y="188453"/>
            <a:ext cx="10152993" cy="646331"/>
          </a:xfrm>
          <a:prstGeom prst="rect">
            <a:avLst/>
          </a:prstGeom>
          <a:noFill/>
        </p:spPr>
        <p:txBody>
          <a:bodyPr wrap="square" rtlCol="0">
            <a:spAutoFit/>
          </a:bodyPr>
          <a:lstStyle/>
          <a:p>
            <a:r>
              <a:rPr lang="en-US" altLang="zh-CN" sz="3600" b="1" i="1" dirty="0">
                <a:ln w="0"/>
                <a:solidFill>
                  <a:srgbClr val="42BAC8"/>
                </a:solidFill>
                <a:effectLst>
                  <a:outerShdw blurRad="38100" dist="38100" dir="2700000" algn="tl">
                    <a:srgbClr val="000000">
                      <a:alpha val="43137"/>
                    </a:srgbClr>
                  </a:outerShdw>
                  <a:reflection blurRad="6350" stA="53000" endA="300" endPos="35500" dir="5400000" sy="-90000" algn="bl" rotWithShape="0"/>
                </a:effectLst>
                <a:latin typeface="Calibri" panose="020F0502020204030204" pitchFamily="34" charset="0"/>
                <a:ea typeface="宋体" panose="02010600030101010101" pitchFamily="2" charset="-122"/>
              </a:rPr>
              <a:t>https://</a:t>
            </a:r>
            <a:r>
              <a:rPr lang="en-US" altLang="zh-CN" sz="3600" b="1" i="1" dirty="0">
                <a:ln w="0"/>
                <a:solidFill>
                  <a:srgbClr val="FF0000"/>
                </a:solidFill>
                <a:effectLst>
                  <a:outerShdw blurRad="38100" dist="38100" dir="2700000" algn="tl">
                    <a:srgbClr val="000000">
                      <a:alpha val="43137"/>
                    </a:srgbClr>
                  </a:outerShdw>
                  <a:reflection blurRad="6350" stA="53000" endA="300" endPos="35500" dir="5400000" sy="-90000" algn="bl" rotWithShape="0"/>
                </a:effectLst>
                <a:latin typeface="Calibri" panose="020F0502020204030204" pitchFamily="34" charset="0"/>
                <a:ea typeface="宋体" panose="02010600030101010101" pitchFamily="2" charset="-122"/>
              </a:rPr>
              <a:t>www.verywell.com</a:t>
            </a:r>
            <a:endParaRPr lang="zh-CN" altLang="en-US" sz="3600" b="1" i="1" dirty="0">
              <a:ln w="0"/>
              <a:solidFill>
                <a:srgbClr val="FF0000"/>
              </a:solidFill>
              <a:effectLst>
                <a:outerShdw blurRad="38100" dist="38100" dir="2700000" algn="tl">
                  <a:srgbClr val="000000">
                    <a:alpha val="43137"/>
                  </a:srgbClr>
                </a:outerShdw>
                <a:reflection blurRad="6350" stA="53000" endA="300" endPos="35500" dir="5400000" sy="-90000" algn="bl" rotWithShape="0"/>
              </a:effectLst>
              <a:latin typeface="Calibri" panose="020F0502020204030204" pitchFamily="34" charset="0"/>
              <a:ea typeface="宋体" panose="02010600030101010101" pitchFamily="2" charset="-122"/>
            </a:endParaRPr>
          </a:p>
        </p:txBody>
      </p:sp>
      <p:pic>
        <p:nvPicPr>
          <p:cNvPr id="22" name="图片 2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35354" y="3085010"/>
            <a:ext cx="2203221" cy="2203221"/>
          </a:xfrm>
          <a:prstGeom prst="ellipse">
            <a:avLst/>
          </a:prstGeom>
          <a:ln>
            <a:noFill/>
          </a:ln>
          <a:effectLst>
            <a:softEdge rad="112500"/>
          </a:effectLst>
        </p:spPr>
      </p:pic>
      <p:pic>
        <p:nvPicPr>
          <p:cNvPr id="6" name="图片 5">
            <a:extLst>
              <a:ext uri="{FF2B5EF4-FFF2-40B4-BE49-F238E27FC236}">
                <a16:creationId xmlns:a16="http://schemas.microsoft.com/office/drawing/2014/main" xmlns="" id="{3AB62813-2991-4C32-9961-EFD023F9EF2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84269" y="2930567"/>
            <a:ext cx="2433743" cy="1789885"/>
          </a:xfrm>
          <a:prstGeom prst="ellipse">
            <a:avLst/>
          </a:prstGeom>
          <a:ln>
            <a:noFill/>
          </a:ln>
          <a:effectLst>
            <a:softEdge rad="112500"/>
          </a:effectLst>
        </p:spPr>
      </p:pic>
      <p:pic>
        <p:nvPicPr>
          <p:cNvPr id="9" name="图片 8">
            <a:extLst>
              <a:ext uri="{FF2B5EF4-FFF2-40B4-BE49-F238E27FC236}">
                <a16:creationId xmlns:a16="http://schemas.microsoft.com/office/drawing/2014/main" xmlns="" id="{748F9BC2-0445-445E-9573-EF0FD52A8BCA}"/>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948649" y="1038737"/>
            <a:ext cx="2642075" cy="1853919"/>
          </a:xfrm>
          <a:prstGeom prst="ellipse">
            <a:avLst/>
          </a:prstGeom>
          <a:ln>
            <a:noFill/>
          </a:ln>
          <a:effectLst>
            <a:softEdge rad="112500"/>
          </a:effectLst>
        </p:spPr>
      </p:pic>
      <p:pic>
        <p:nvPicPr>
          <p:cNvPr id="16" name="图片 15">
            <a:extLst>
              <a:ext uri="{FF2B5EF4-FFF2-40B4-BE49-F238E27FC236}">
                <a16:creationId xmlns:a16="http://schemas.microsoft.com/office/drawing/2014/main" xmlns="" id="{4CD428ED-9EB0-41C0-8611-D2B302F0C25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816649" y="5006174"/>
            <a:ext cx="2716127" cy="1930153"/>
          </a:xfrm>
          <a:prstGeom prst="ellipse">
            <a:avLst/>
          </a:prstGeom>
          <a:ln>
            <a:noFill/>
          </a:ln>
          <a:effectLst>
            <a:softEdge rad="112500"/>
          </a:effectLst>
        </p:spPr>
      </p:pic>
      <p:pic>
        <p:nvPicPr>
          <p:cNvPr id="23" name="图片 22">
            <a:extLst>
              <a:ext uri="{FF2B5EF4-FFF2-40B4-BE49-F238E27FC236}">
                <a16:creationId xmlns:a16="http://schemas.microsoft.com/office/drawing/2014/main" xmlns="" id="{DB72FFA4-46F5-4434-B313-4F7011D192B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292178" y="5006171"/>
            <a:ext cx="2637749" cy="1776443"/>
          </a:xfrm>
          <a:prstGeom prst="ellipse">
            <a:avLst/>
          </a:prstGeom>
          <a:ln>
            <a:noFill/>
          </a:ln>
          <a:effectLst>
            <a:softEdge rad="112500"/>
          </a:effectLst>
        </p:spPr>
      </p:pic>
      <p:pic>
        <p:nvPicPr>
          <p:cNvPr id="25" name="图片 24">
            <a:extLst>
              <a:ext uri="{FF2B5EF4-FFF2-40B4-BE49-F238E27FC236}">
                <a16:creationId xmlns:a16="http://schemas.microsoft.com/office/drawing/2014/main" xmlns="" id="{F73D298A-5889-4990-AFE3-ABB7BEC320F4}"/>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934261" y="1032668"/>
            <a:ext cx="2681903" cy="1818053"/>
          </a:xfrm>
          <a:prstGeom prst="ellipse">
            <a:avLst/>
          </a:prstGeom>
          <a:ln>
            <a:noFill/>
          </a:ln>
          <a:effectLst>
            <a:softEdge rad="112500"/>
          </a:effectLst>
        </p:spPr>
      </p:pic>
      <p:pic>
        <p:nvPicPr>
          <p:cNvPr id="27" name="图片 26">
            <a:extLst>
              <a:ext uri="{FF2B5EF4-FFF2-40B4-BE49-F238E27FC236}">
                <a16:creationId xmlns:a16="http://schemas.microsoft.com/office/drawing/2014/main" xmlns="" id="{16287716-2A88-4862-8491-BA933CFE6FE2}"/>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8411844" y="2930567"/>
            <a:ext cx="2681903" cy="1898787"/>
          </a:xfrm>
          <a:prstGeom prst="ellipse">
            <a:avLst/>
          </a:prstGeom>
          <a:ln>
            <a:noFill/>
          </a:ln>
          <a:effectLst>
            <a:softEdge rad="112500"/>
          </a:effectLst>
        </p:spPr>
      </p:pic>
      <p:cxnSp>
        <p:nvCxnSpPr>
          <p:cNvPr id="24" name="直接连接符 23">
            <a:extLst>
              <a:ext uri="{FF2B5EF4-FFF2-40B4-BE49-F238E27FC236}">
                <a16:creationId xmlns:a16="http://schemas.microsoft.com/office/drawing/2014/main" xmlns="" id="{69A4A4B6-40B7-40BB-AD38-C0B88F4BF905}"/>
              </a:ext>
            </a:extLst>
          </p:cNvPr>
          <p:cNvCxnSpPr/>
          <p:nvPr/>
        </p:nvCxnSpPr>
        <p:spPr>
          <a:xfrm>
            <a:off x="243471" y="1069199"/>
            <a:ext cx="11392619" cy="0"/>
          </a:xfrm>
          <a:prstGeom prst="line">
            <a:avLst/>
          </a:prstGeom>
          <a:ln w="38100">
            <a:solidFill>
              <a:srgbClr val="42BAC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067766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14"/>
                                        </p:tgtEl>
                                        <p:attrNameLst>
                                          <p:attrName>style.visibility</p:attrName>
                                        </p:attrNameLst>
                                      </p:cBhvr>
                                      <p:to>
                                        <p:strVal val="hidden"/>
                                      </p:to>
                                    </p:set>
                                  </p:childTnLst>
                                </p:cTn>
                              </p:par>
                              <p:par>
                                <p:cTn id="9" presetID="1" presetClass="exit" presetSubtype="0" fill="hold" grpId="0" nodeType="withEffect">
                                  <p:stCondLst>
                                    <p:cond delay="0"/>
                                  </p:stCondLst>
                                  <p:childTnLst>
                                    <p:set>
                                      <p:cBhvr>
                                        <p:cTn id="10" dur="1" fill="hold">
                                          <p:stCondLst>
                                            <p:cond delay="0"/>
                                          </p:stCondLst>
                                        </p:cTn>
                                        <p:tgtEl>
                                          <p:spTgt spid="18"/>
                                        </p:tgtEl>
                                        <p:attrNameLst>
                                          <p:attrName>style.visibility</p:attrName>
                                        </p:attrNameLst>
                                      </p:cBhvr>
                                      <p:to>
                                        <p:strVal val="hidden"/>
                                      </p:to>
                                    </p:set>
                                  </p:childTnLst>
                                </p:cTn>
                              </p:par>
                              <p:par>
                                <p:cTn id="11" presetID="1" presetClass="exit"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hidden"/>
                                      </p:to>
                                    </p:set>
                                  </p:childTnLst>
                                </p:cTn>
                              </p:par>
                              <p:par>
                                <p:cTn id="13" presetID="1" presetClass="exit" presetSubtype="0" fill="hold" grpId="0" nodeType="withEffect">
                                  <p:stCondLst>
                                    <p:cond delay="0"/>
                                  </p:stCondLst>
                                  <p:childTnLst>
                                    <p:set>
                                      <p:cBhvr>
                                        <p:cTn id="14" dur="1" fill="hold">
                                          <p:stCondLst>
                                            <p:cond delay="0"/>
                                          </p:stCondLst>
                                        </p:cTn>
                                        <p:tgtEl>
                                          <p:spTgt spid="20"/>
                                        </p:tgtEl>
                                        <p:attrNameLst>
                                          <p:attrName>style.visibility</p:attrName>
                                        </p:attrNameLst>
                                      </p:cBhvr>
                                      <p:to>
                                        <p:strVal val="hidden"/>
                                      </p:to>
                                    </p:set>
                                  </p:childTnLst>
                                </p:cTn>
                              </p:par>
                              <p:par>
                                <p:cTn id="15" presetID="1" presetClass="exit"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hidden"/>
                                      </p:to>
                                    </p:set>
                                  </p:childTnLst>
                                </p:cTn>
                              </p:par>
                              <p:par>
                                <p:cTn id="17" presetID="1" presetClass="exit" presetSubtype="0" fill="hold" nodeType="withEffect">
                                  <p:stCondLst>
                                    <p:cond delay="0"/>
                                  </p:stCondLst>
                                  <p:childTnLst>
                                    <p:set>
                                      <p:cBhvr>
                                        <p:cTn id="18" dur="1" fill="hold">
                                          <p:stCondLst>
                                            <p:cond delay="0"/>
                                          </p:stCondLst>
                                        </p:cTn>
                                        <p:tgtEl>
                                          <p:spTgt spid="8"/>
                                        </p:tgtEl>
                                        <p:attrNameLst>
                                          <p:attrName>style.visibility</p:attrName>
                                        </p:attrNameLst>
                                      </p:cBhvr>
                                      <p:to>
                                        <p:strVal val="hidden"/>
                                      </p:to>
                                    </p:set>
                                  </p:childTnLst>
                                </p:cTn>
                              </p:par>
                              <p:par>
                                <p:cTn id="19" presetID="1"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3"/>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8" grpId="0" animBg="1"/>
      <p:bldP spid="19" grpId="0" animBg="1"/>
      <p:bldP spid="20" grpId="0" animBg="1"/>
      <p:bldP spid="2" grpId="0" animBg="1"/>
      <p:bldP spid="2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0642" name="图片 240641" descr="12P58PICYUy"/>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92403" y="4897277"/>
            <a:ext cx="1614475" cy="952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0643" name="图片 240642" descr="mcg01119_副本_副本"/>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54982" y="2893329"/>
            <a:ext cx="1290196" cy="878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5" name="Picture 3" descr="C:\Users\Administrator\Desktop\100800tnwgz23ye8kfltcv.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33819" y="1138989"/>
            <a:ext cx="1164372" cy="1236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7648435" y="2061003"/>
            <a:ext cx="2209800" cy="461665"/>
          </a:xfrm>
          <a:prstGeom prst="rect">
            <a:avLst/>
          </a:prstGeom>
          <a:noFill/>
        </p:spPr>
        <p:txBody>
          <a:bodyPr>
            <a:spAutoFit/>
          </a:bodyPr>
          <a:lstStyle/>
          <a:p>
            <a:r>
              <a:rPr lang="en-US" altLang="zh-CN" sz="2400" b="1" noProof="1">
                <a:solidFill>
                  <a:srgbClr val="FF0000"/>
                </a:solidFill>
                <a:effectLst>
                  <a:outerShdw blurRad="38100" dist="38100" dir="2700000">
                    <a:srgbClr val="C0C0C0"/>
                  </a:outerShdw>
                </a:effectLst>
                <a:latin typeface="Calibri" panose="020F0502020204030204" pitchFamily="34" charset="0"/>
                <a:ea typeface="宋体" panose="02010600030101010101" pitchFamily="2" charset="-122"/>
                <a:cs typeface="+mn-ea"/>
                <a:sym typeface="Helvetica" pitchFamily="34" charset="0"/>
              </a:rPr>
              <a:t>ph</a:t>
            </a:r>
            <a:r>
              <a:rPr lang="en-US" altLang="zh-CN" sz="2400" b="1" noProof="1">
                <a:solidFill>
                  <a:srgbClr val="003366"/>
                </a:solidFill>
                <a:effectLst>
                  <a:outerShdw blurRad="38100" dist="38100" dir="2700000">
                    <a:srgbClr val="C0C0C0"/>
                  </a:outerShdw>
                </a:effectLst>
                <a:latin typeface="Calibri" panose="020F0502020204030204" pitchFamily="34" charset="0"/>
                <a:ea typeface="宋体" panose="02010600030101010101" pitchFamily="2" charset="-122"/>
                <a:cs typeface="+mn-ea"/>
                <a:sym typeface="Helvetica" pitchFamily="34" charset="0"/>
              </a:rPr>
              <a:t>oenix</a:t>
            </a:r>
            <a:r>
              <a:rPr lang="en-US" altLang="en-US" sz="2400" b="1" noProof="1">
                <a:solidFill>
                  <a:srgbClr val="003366"/>
                </a:solidFill>
                <a:effectLst>
                  <a:outerShdw blurRad="38100" dist="38100" dir="2700000">
                    <a:srgbClr val="C0C0C0"/>
                  </a:outerShdw>
                </a:effectLst>
                <a:latin typeface="Calibri" panose="020F0502020204030204" pitchFamily="34" charset="0"/>
                <a:ea typeface="宋体" panose="02010600030101010101" pitchFamily="2" charset="-122"/>
                <a:cs typeface="+mn-ea"/>
                <a:sym typeface="Helvetica" pitchFamily="34" charset="0"/>
              </a:rPr>
              <a:t>（凤）</a:t>
            </a:r>
            <a:endParaRPr lang="en-US" altLang="en-US" sz="2400" b="1" noProof="1">
              <a:solidFill>
                <a:srgbClr val="003366"/>
              </a:solidFill>
              <a:effectLst>
                <a:outerShdw blurRad="38100" dist="38100" dir="2700000">
                  <a:srgbClr val="C0C0C0"/>
                </a:outerShdw>
              </a:effectLst>
              <a:latin typeface="Calibri" panose="020F0502020204030204" pitchFamily="34" charset="0"/>
              <a:ea typeface="宋体" panose="02010600030101010101" pitchFamily="2" charset="-122"/>
              <a:sym typeface="Helvetica" pitchFamily="34" charset="0"/>
            </a:endParaRPr>
          </a:p>
        </p:txBody>
      </p:sp>
      <p:sp>
        <p:nvSpPr>
          <p:cNvPr id="240646" name="TextBox 7"/>
          <p:cNvSpPr txBox="1"/>
          <p:nvPr/>
        </p:nvSpPr>
        <p:spPr>
          <a:xfrm>
            <a:off x="7390263" y="3709999"/>
            <a:ext cx="2590800" cy="584775"/>
          </a:xfrm>
          <a:prstGeom prst="rect">
            <a:avLst/>
          </a:prstGeom>
          <a:noFill/>
          <a:ln w="9525">
            <a:noFill/>
          </a:ln>
        </p:spPr>
        <p:txBody>
          <a:bodyPr>
            <a:spAutoFit/>
          </a:bodyPr>
          <a:lstStyle/>
          <a:p>
            <a:r>
              <a:rPr lang="en-US" altLang="zh-CN" sz="3200" b="1" noProof="1">
                <a:solidFill>
                  <a:srgbClr val="4472C4"/>
                </a:solidFill>
                <a:effectLst>
                  <a:outerShdw blurRad="38100" dist="38100" dir="2700000">
                    <a:srgbClr val="C0C0C0"/>
                  </a:outerShdw>
                </a:effectLst>
                <a:latin typeface="Calibri" panose="020F0502020204030204" pitchFamily="34" charset="0"/>
                <a:ea typeface="宋体" panose="02010600030101010101" pitchFamily="2" charset="-122"/>
                <a:cs typeface="+mn-ea"/>
                <a:sym typeface="Helvetica" pitchFamily="34" charset="0"/>
              </a:rPr>
              <a:t>    </a:t>
            </a:r>
            <a:r>
              <a:rPr lang="en-US" altLang="zh-CN" sz="2400" b="1" noProof="1">
                <a:solidFill>
                  <a:srgbClr val="003366"/>
                </a:solidFill>
                <a:effectLst>
                  <a:outerShdw blurRad="38100" dist="38100" dir="2700000">
                    <a:srgbClr val="C0C0C0"/>
                  </a:outerShdw>
                </a:effectLst>
                <a:latin typeface="Calibri" panose="020F0502020204030204" pitchFamily="34" charset="0"/>
                <a:ea typeface="宋体" panose="02010600030101010101" pitchFamily="2" charset="-122"/>
                <a:cs typeface="+mn-ea"/>
                <a:sym typeface="Helvetica" pitchFamily="34" charset="0"/>
              </a:rPr>
              <a:t>p</a:t>
            </a:r>
            <a:r>
              <a:rPr lang="en-US" altLang="zh-CN" sz="2400" b="1" noProof="1">
                <a:solidFill>
                  <a:srgbClr val="FF0000"/>
                </a:solidFill>
                <a:effectLst>
                  <a:outerShdw blurRad="38100" dist="38100" dir="2700000">
                    <a:srgbClr val="C0C0C0"/>
                  </a:outerShdw>
                </a:effectLst>
                <a:latin typeface="Calibri" panose="020F0502020204030204" pitchFamily="34" charset="0"/>
                <a:ea typeface="宋体" panose="02010600030101010101" pitchFamily="2" charset="-122"/>
                <a:cs typeface="+mn-ea"/>
                <a:sym typeface="Helvetica" pitchFamily="34" charset="0"/>
              </a:rPr>
              <a:t>i</a:t>
            </a:r>
            <a:r>
              <a:rPr lang="en-US" altLang="zh-CN" sz="2400" b="1" noProof="1">
                <a:solidFill>
                  <a:srgbClr val="003366"/>
                </a:solidFill>
                <a:effectLst>
                  <a:outerShdw blurRad="38100" dist="38100" dir="2700000">
                    <a:srgbClr val="C0C0C0"/>
                  </a:outerShdw>
                </a:effectLst>
                <a:latin typeface="Calibri" panose="020F0502020204030204" pitchFamily="34" charset="0"/>
                <a:ea typeface="宋体" panose="02010600030101010101" pitchFamily="2" charset="-122"/>
                <a:cs typeface="+mn-ea"/>
                <a:sym typeface="Helvetica" pitchFamily="34" charset="0"/>
              </a:rPr>
              <a:t>g</a:t>
            </a:r>
            <a:r>
              <a:rPr lang="en-US" altLang="en-US" sz="2400" b="1" noProof="1">
                <a:solidFill>
                  <a:srgbClr val="003366"/>
                </a:solidFill>
                <a:effectLst>
                  <a:outerShdw blurRad="38100" dist="38100" dir="2700000">
                    <a:srgbClr val="C0C0C0"/>
                  </a:outerShdw>
                </a:effectLst>
                <a:latin typeface="Calibri" panose="020F0502020204030204" pitchFamily="34" charset="0"/>
                <a:ea typeface="宋体" panose="02010600030101010101" pitchFamily="2" charset="-122"/>
                <a:cs typeface="+mn-ea"/>
                <a:sym typeface="Helvetica" pitchFamily="34" charset="0"/>
              </a:rPr>
              <a:t>（猪）</a:t>
            </a:r>
            <a:endParaRPr lang="en-US" altLang="en-US" sz="2400" b="1" noProof="1">
              <a:solidFill>
                <a:srgbClr val="003366"/>
              </a:solidFill>
              <a:effectLst>
                <a:outerShdw blurRad="38100" dist="38100" dir="2700000">
                  <a:srgbClr val="C0C0C0"/>
                </a:outerShdw>
              </a:effectLst>
              <a:latin typeface="Calibri" panose="020F0502020204030204" pitchFamily="34" charset="0"/>
              <a:ea typeface="宋体" panose="02010600030101010101" pitchFamily="2" charset="-122"/>
              <a:sym typeface="Helvetica" pitchFamily="34" charset="0"/>
            </a:endParaRPr>
          </a:p>
        </p:txBody>
      </p:sp>
      <p:sp>
        <p:nvSpPr>
          <p:cNvPr id="9" name="TextBox 8"/>
          <p:cNvSpPr txBox="1"/>
          <p:nvPr/>
        </p:nvSpPr>
        <p:spPr>
          <a:xfrm>
            <a:off x="7856159" y="5913205"/>
            <a:ext cx="2209800" cy="461665"/>
          </a:xfrm>
          <a:prstGeom prst="rect">
            <a:avLst/>
          </a:prstGeom>
          <a:noFill/>
        </p:spPr>
        <p:txBody>
          <a:bodyPr>
            <a:spAutoFit/>
          </a:bodyPr>
          <a:lstStyle/>
          <a:p>
            <a:r>
              <a:rPr lang="en-US" altLang="zh-CN" sz="2400" b="1" noProof="1">
                <a:solidFill>
                  <a:srgbClr val="003366"/>
                </a:solidFill>
                <a:effectLst>
                  <a:outerShdw blurRad="38100" dist="38100" dir="2700000">
                    <a:srgbClr val="C0C0C0"/>
                  </a:outerShdw>
                </a:effectLst>
                <a:latin typeface="Calibri" panose="020F0502020204030204" pitchFamily="34" charset="0"/>
                <a:ea typeface="宋体" panose="02010600030101010101" pitchFamily="2" charset="-122"/>
                <a:cs typeface="+mn-ea"/>
                <a:sym typeface="Helvetica" pitchFamily="34" charset="0"/>
              </a:rPr>
              <a:t>leo</a:t>
            </a:r>
            <a:r>
              <a:rPr lang="en-US" altLang="zh-CN" sz="2400" b="1" noProof="1">
                <a:solidFill>
                  <a:srgbClr val="FF0000"/>
                </a:solidFill>
                <a:effectLst>
                  <a:outerShdw blurRad="38100" dist="38100" dir="2700000">
                    <a:srgbClr val="C0C0C0"/>
                  </a:outerShdw>
                </a:effectLst>
                <a:latin typeface="Calibri" panose="020F0502020204030204" pitchFamily="34" charset="0"/>
                <a:ea typeface="宋体" panose="02010600030101010101" pitchFamily="2" charset="-122"/>
                <a:cs typeface="+mn-ea"/>
                <a:sym typeface="Helvetica" pitchFamily="34" charset="0"/>
              </a:rPr>
              <a:t>pard</a:t>
            </a:r>
            <a:r>
              <a:rPr lang="en-US" altLang="en-US" sz="2400" b="1" noProof="1">
                <a:solidFill>
                  <a:srgbClr val="003366"/>
                </a:solidFill>
                <a:effectLst>
                  <a:outerShdw blurRad="38100" dist="38100" dir="2700000">
                    <a:srgbClr val="C0C0C0"/>
                  </a:outerShdw>
                </a:effectLst>
                <a:latin typeface="Calibri" panose="020F0502020204030204" pitchFamily="34" charset="0"/>
                <a:ea typeface="宋体" panose="02010600030101010101" pitchFamily="2" charset="-122"/>
                <a:cs typeface="+mn-ea"/>
                <a:sym typeface="Helvetica" pitchFamily="34" charset="0"/>
              </a:rPr>
              <a:t>（豹）</a:t>
            </a:r>
            <a:endParaRPr lang="en-US" altLang="en-US" sz="2400" b="1" noProof="1">
              <a:solidFill>
                <a:srgbClr val="003366"/>
              </a:solidFill>
              <a:effectLst>
                <a:outerShdw blurRad="38100" dist="38100" dir="2700000">
                  <a:srgbClr val="C0C0C0"/>
                </a:outerShdw>
              </a:effectLst>
              <a:latin typeface="Calibri" panose="020F0502020204030204" pitchFamily="34" charset="0"/>
              <a:ea typeface="宋体" panose="02010600030101010101" pitchFamily="2" charset="-122"/>
              <a:sym typeface="Helvetica" pitchFamily="34" charset="0"/>
            </a:endParaRPr>
          </a:p>
        </p:txBody>
      </p:sp>
      <p:pic>
        <p:nvPicPr>
          <p:cNvPr id="20482" name="Picture 2" descr="C:\Users\Administrator\Desktop\u=103531052,4129878835&amp;fm=21&amp;gp=0.jpg"/>
          <p:cNvPicPr>
            <a:picLocks noChangeAspect="1" noChangeArrowheads="1"/>
          </p:cNvPicPr>
          <p:nvPr/>
        </p:nvPicPr>
        <p:blipFill>
          <a:blip r:embed="rId6" cstate="print">
            <a:extLst>
              <a:ext uri="{BEBA8EAE-BF5A-486C-A8C5-ECC9F3942E4B}">
                <a14:imgProps xmlns:a14="http://schemas.microsoft.com/office/drawing/2010/main">
                  <a14:imgLayer r:embed="rId7">
                    <a14:imgEffect>
                      <a14:colorTemperature colorTemp="6056"/>
                    </a14:imgEffect>
                    <a14:imgEffect>
                      <a14:saturation sat="400000"/>
                    </a14:imgEffect>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1995014" y="233144"/>
            <a:ext cx="9336087" cy="6778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5001" name="流程图: 可选过程 240649"/>
          <p:cNvSpPr/>
          <p:nvPr/>
        </p:nvSpPr>
        <p:spPr>
          <a:xfrm>
            <a:off x="2453324" y="4985160"/>
            <a:ext cx="2214659" cy="587683"/>
          </a:xfrm>
          <a:prstGeom prst="flowChartAlternateProcess">
            <a:avLst/>
          </a:prstGeom>
          <a:solidFill>
            <a:schemeClr val="bg1"/>
          </a:solidFill>
          <a:ln w="53975" cap="flat" cmpd="sng">
            <a:solidFill>
              <a:srgbClr val="003366"/>
            </a:solidFill>
            <a:prstDash val="solid"/>
            <a:miter/>
            <a:headEnd type="none" w="med" len="med"/>
            <a:tailEnd type="none" w="med" len="med"/>
          </a:ln>
        </p:spPr>
        <p:txBody>
          <a:bodyPr wrap="none" anchor="ctr"/>
          <a:lstStyle/>
          <a:p>
            <a:pPr algn="ctr"/>
            <a:r>
              <a:rPr lang="en-US" altLang="zh-CN" sz="2800" b="1" noProof="1">
                <a:solidFill>
                  <a:srgbClr val="FF0000"/>
                </a:solidFill>
                <a:effectLst>
                  <a:outerShdw blurRad="38100" dist="38100" dir="2700000">
                    <a:srgbClr val="C0C0C0"/>
                  </a:outerShdw>
                </a:effectLst>
                <a:latin typeface="Calibri" panose="020F0502020204030204" pitchFamily="34" charset="0"/>
                <a:ea typeface="宋体" panose="02010600030101010101" pitchFamily="2" charset="-122"/>
                <a:cs typeface="+mn-ea"/>
              </a:rPr>
              <a:t>eye-catching</a:t>
            </a:r>
            <a:endParaRPr lang="en-US" altLang="zh-CN" sz="2800" b="1" noProof="1">
              <a:solidFill>
                <a:srgbClr val="FF0000"/>
              </a:solidFill>
              <a:effectLst>
                <a:outerShdw blurRad="38100" dist="38100" dir="2700000">
                  <a:srgbClr val="C0C0C0"/>
                </a:outerShdw>
              </a:effectLst>
              <a:latin typeface="Calibri" panose="020F0502020204030204" pitchFamily="34" charset="0"/>
              <a:ea typeface="宋体" panose="02010600030101010101" pitchFamily="2" charset="-122"/>
            </a:endParaRPr>
          </a:p>
        </p:txBody>
      </p:sp>
      <p:sp>
        <p:nvSpPr>
          <p:cNvPr id="85002" name="流程图: 可选过程 240650"/>
          <p:cNvSpPr/>
          <p:nvPr/>
        </p:nvSpPr>
        <p:spPr>
          <a:xfrm>
            <a:off x="5167169" y="4994197"/>
            <a:ext cx="2706695" cy="587683"/>
          </a:xfrm>
          <a:prstGeom prst="flowChartAlternateProcess">
            <a:avLst/>
          </a:prstGeom>
          <a:solidFill>
            <a:srgbClr val="FFFFFF"/>
          </a:solidFill>
          <a:ln w="53975" cap="flat" cmpd="sng">
            <a:solidFill>
              <a:srgbClr val="003366"/>
            </a:solidFill>
            <a:prstDash val="solid"/>
            <a:miter/>
            <a:headEnd type="none" w="med" len="med"/>
            <a:tailEnd type="none" w="med" len="med"/>
          </a:ln>
        </p:spPr>
        <p:txBody>
          <a:bodyPr wrap="none" anchor="ctr"/>
          <a:lstStyle/>
          <a:p>
            <a:pPr algn="ctr"/>
            <a:r>
              <a:rPr lang="en-US" altLang="zh-CN" sz="2800" b="1" noProof="1">
                <a:solidFill>
                  <a:srgbClr val="FF0000"/>
                </a:solidFill>
                <a:effectLst>
                  <a:outerShdw blurRad="38100" dist="38100" dir="2700000">
                    <a:srgbClr val="C0C0C0"/>
                  </a:outerShdw>
                </a:effectLst>
                <a:latin typeface="Calibri" panose="020F0502020204030204" pitchFamily="34" charset="0"/>
                <a:ea typeface="宋体" panose="02010600030101010101" pitchFamily="2" charset="-122"/>
                <a:cs typeface="+mn-ea"/>
              </a:rPr>
              <a:t>simple and lively</a:t>
            </a:r>
          </a:p>
        </p:txBody>
      </p:sp>
      <p:sp>
        <p:nvSpPr>
          <p:cNvPr id="85003" name="流程图: 可选过程 240651"/>
          <p:cNvSpPr/>
          <p:nvPr/>
        </p:nvSpPr>
        <p:spPr>
          <a:xfrm>
            <a:off x="8395092" y="4972054"/>
            <a:ext cx="2355179" cy="592289"/>
          </a:xfrm>
          <a:prstGeom prst="flowChartAlternateProcess">
            <a:avLst/>
          </a:prstGeom>
          <a:solidFill>
            <a:srgbClr val="FFFFFF"/>
          </a:solidFill>
          <a:ln w="53975" cap="flat" cmpd="sng">
            <a:solidFill>
              <a:srgbClr val="003366"/>
            </a:solidFill>
            <a:prstDash val="solid"/>
            <a:miter/>
            <a:headEnd type="none" w="med" len="med"/>
            <a:tailEnd type="none" w="med" len="med"/>
          </a:ln>
        </p:spPr>
        <p:txBody>
          <a:bodyPr wrap="none" anchor="ctr"/>
          <a:lstStyle/>
          <a:p>
            <a:pPr algn="ctr"/>
            <a:r>
              <a:rPr lang="en-US" altLang="zh-CN" sz="2800" b="1" noProof="1">
                <a:solidFill>
                  <a:srgbClr val="FF0000"/>
                </a:solidFill>
                <a:effectLst>
                  <a:outerShdw blurRad="38100" dist="38100" dir="2700000">
                    <a:srgbClr val="C0C0C0"/>
                  </a:outerShdw>
                </a:effectLst>
                <a:latin typeface="Calibri" panose="020F0502020204030204" pitchFamily="34" charset="0"/>
                <a:ea typeface="宋体" panose="02010600030101010101" pitchFamily="2" charset="-122"/>
                <a:cs typeface="+mn-ea"/>
              </a:rPr>
              <a:t>clear and calm</a:t>
            </a:r>
          </a:p>
        </p:txBody>
      </p:sp>
      <p:sp>
        <p:nvSpPr>
          <p:cNvPr id="240672" name="直接连接符 240671"/>
          <p:cNvSpPr>
            <a:spLocks noChangeShapeType="1"/>
          </p:cNvSpPr>
          <p:nvPr/>
        </p:nvSpPr>
        <p:spPr bwMode="auto">
          <a:xfrm flipH="1" flipV="1">
            <a:off x="6524625" y="4506914"/>
            <a:ext cx="0" cy="487287"/>
          </a:xfrm>
          <a:prstGeom prst="line">
            <a:avLst/>
          </a:prstGeom>
          <a:noFill/>
          <a:ln w="50800">
            <a:solidFill>
              <a:srgbClr val="003366"/>
            </a:solidFill>
            <a:round/>
          </a:ln>
          <a:extLst>
            <a:ext uri="{909E8E84-426E-40DD-AFC4-6F175D3DCCD1}">
              <a14:hiddenFill xmlns:a14="http://schemas.microsoft.com/office/drawing/2010/main">
                <a:noFill/>
              </a14:hiddenFill>
            </a:ext>
          </a:extLst>
        </p:spPr>
        <p:txBody>
          <a:bodyPr/>
          <a:lstStyle/>
          <a:p>
            <a:endParaRPr lang="zh-CN" altLang="en-US"/>
          </a:p>
        </p:txBody>
      </p:sp>
      <p:sp>
        <p:nvSpPr>
          <p:cNvPr id="85005" name="直接连接符 240675"/>
          <p:cNvSpPr>
            <a:spLocks noChangeShapeType="1"/>
          </p:cNvSpPr>
          <p:nvPr/>
        </p:nvSpPr>
        <p:spPr bwMode="auto">
          <a:xfrm flipV="1">
            <a:off x="10344839" y="4506912"/>
            <a:ext cx="549651" cy="450677"/>
          </a:xfrm>
          <a:prstGeom prst="line">
            <a:avLst/>
          </a:prstGeom>
          <a:noFill/>
          <a:ln w="50800">
            <a:solidFill>
              <a:srgbClr val="003366"/>
            </a:solidFill>
            <a:round/>
          </a:ln>
          <a:extLst>
            <a:ext uri="{909E8E84-426E-40DD-AFC4-6F175D3DCCD1}">
              <a14:hiddenFill xmlns:a14="http://schemas.microsoft.com/office/drawing/2010/main">
                <a:noFill/>
              </a14:hiddenFill>
            </a:ext>
          </a:extLst>
        </p:spPr>
        <p:txBody>
          <a:bodyPr/>
          <a:lstStyle/>
          <a:p>
            <a:endParaRPr lang="zh-CN" altLang="en-US"/>
          </a:p>
        </p:txBody>
      </p:sp>
      <p:grpSp>
        <p:nvGrpSpPr>
          <p:cNvPr id="30766" name="椭圆 15"/>
          <p:cNvGrpSpPr/>
          <p:nvPr/>
        </p:nvGrpSpPr>
        <p:grpSpPr bwMode="auto">
          <a:xfrm>
            <a:off x="603251" y="3259137"/>
            <a:ext cx="1274763" cy="704851"/>
            <a:chOff x="119" y="3026"/>
            <a:chExt cx="1594" cy="964"/>
          </a:xfrm>
        </p:grpSpPr>
        <p:pic>
          <p:nvPicPr>
            <p:cNvPr id="55310" name="椭圆 15"/>
            <p:cNvPicPr>
              <a:picLocks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19" y="3026"/>
              <a:ext cx="1594" cy="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8" name="Text Box 52"/>
            <p:cNvSpPr txBox="1"/>
            <p:nvPr/>
          </p:nvSpPr>
          <p:spPr>
            <a:xfrm>
              <a:off x="381" y="3219"/>
              <a:ext cx="1022" cy="578"/>
            </a:xfrm>
            <a:prstGeom prst="rect">
              <a:avLst/>
            </a:prstGeom>
            <a:noFill/>
            <a:ln w="9525">
              <a:noFill/>
            </a:ln>
          </p:spPr>
          <p:txBody>
            <a:bodyPr anchor="ctr"/>
            <a:lstStyle/>
            <a:p>
              <a:pPr algn="ctr"/>
              <a:r>
                <a:rPr lang="en-US" altLang="zh-CN" sz="2000" b="1" noProof="1">
                  <a:solidFill>
                    <a:srgbClr val="FF0000"/>
                  </a:solidFill>
                  <a:effectLst>
                    <a:outerShdw blurRad="38100" dist="38100" dir="2700000">
                      <a:srgbClr val="C0C0C0"/>
                    </a:outerShdw>
                  </a:effectLst>
                  <a:latin typeface="Calibri" panose="020F0502020204030204" pitchFamily="34" charset="0"/>
                  <a:ea typeface="宋体" panose="02010600030101010101" pitchFamily="2" charset="-122"/>
                  <a:cs typeface="+mn-ea"/>
                </a:rPr>
                <a:t>when</a:t>
              </a:r>
              <a:endParaRPr lang="en-US" altLang="zh-CN" sz="2000" b="1" noProof="1">
                <a:solidFill>
                  <a:srgbClr val="FF0000"/>
                </a:solidFill>
                <a:effectLst>
                  <a:outerShdw blurRad="38100" dist="38100" dir="2700000">
                    <a:srgbClr val="C0C0C0"/>
                  </a:outerShdw>
                </a:effectLst>
                <a:latin typeface="Calibri" panose="020F0502020204030204" pitchFamily="34" charset="0"/>
                <a:ea typeface="宋体" panose="02010600030101010101" pitchFamily="2" charset="-122"/>
              </a:endParaRPr>
            </a:p>
          </p:txBody>
        </p:sp>
      </p:grpSp>
      <p:grpSp>
        <p:nvGrpSpPr>
          <p:cNvPr id="30769" name="椭圆 15"/>
          <p:cNvGrpSpPr/>
          <p:nvPr/>
        </p:nvGrpSpPr>
        <p:grpSpPr bwMode="auto">
          <a:xfrm>
            <a:off x="0" y="3919542"/>
            <a:ext cx="1258888" cy="631825"/>
            <a:chOff x="119" y="3026"/>
            <a:chExt cx="1594" cy="964"/>
          </a:xfrm>
        </p:grpSpPr>
        <p:pic>
          <p:nvPicPr>
            <p:cNvPr id="55313" name="椭圆 15"/>
            <p:cNvPicPr>
              <a:picLocks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19" y="3026"/>
              <a:ext cx="1594" cy="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71" name="Text Box 52"/>
            <p:cNvSpPr txBox="1"/>
            <p:nvPr/>
          </p:nvSpPr>
          <p:spPr>
            <a:xfrm>
              <a:off x="380" y="3220"/>
              <a:ext cx="1023" cy="576"/>
            </a:xfrm>
            <a:prstGeom prst="rect">
              <a:avLst/>
            </a:prstGeom>
            <a:noFill/>
            <a:ln w="9525">
              <a:noFill/>
            </a:ln>
          </p:spPr>
          <p:txBody>
            <a:bodyPr anchor="ctr"/>
            <a:lstStyle/>
            <a:p>
              <a:pPr algn="ctr"/>
              <a:r>
                <a:rPr lang="en-US" altLang="zh-CN" b="1" noProof="1">
                  <a:solidFill>
                    <a:srgbClr val="FF0000"/>
                  </a:solidFill>
                  <a:effectLst>
                    <a:outerShdw blurRad="38100" dist="38100" dir="2700000">
                      <a:srgbClr val="C0C0C0"/>
                    </a:outerShdw>
                  </a:effectLst>
                  <a:latin typeface="Calibri" panose="020F0502020204030204" pitchFamily="34" charset="0"/>
                  <a:ea typeface="宋体" panose="02010600030101010101" pitchFamily="2" charset="-122"/>
                  <a:cs typeface="+mn-ea"/>
                </a:rPr>
                <a:t>where</a:t>
              </a:r>
              <a:endParaRPr lang="en-US" altLang="zh-CN" b="1" noProof="1">
                <a:solidFill>
                  <a:srgbClr val="FF0000"/>
                </a:solidFill>
                <a:effectLst>
                  <a:outerShdw blurRad="38100" dist="38100" dir="2700000">
                    <a:srgbClr val="C0C0C0"/>
                  </a:outerShdw>
                </a:effectLst>
                <a:latin typeface="Calibri" panose="020F0502020204030204" pitchFamily="34" charset="0"/>
                <a:ea typeface="宋体" panose="02010600030101010101" pitchFamily="2" charset="-122"/>
              </a:endParaRPr>
            </a:p>
          </p:txBody>
        </p:sp>
      </p:grpSp>
      <p:grpSp>
        <p:nvGrpSpPr>
          <p:cNvPr id="30772" name="椭圆 15"/>
          <p:cNvGrpSpPr/>
          <p:nvPr/>
        </p:nvGrpSpPr>
        <p:grpSpPr bwMode="auto">
          <a:xfrm>
            <a:off x="42863" y="4567241"/>
            <a:ext cx="1198563" cy="615951"/>
            <a:chOff x="119" y="3026"/>
            <a:chExt cx="1594" cy="964"/>
          </a:xfrm>
        </p:grpSpPr>
        <p:pic>
          <p:nvPicPr>
            <p:cNvPr id="55316" name="椭圆 15"/>
            <p:cNvPicPr>
              <a:picLocks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19" y="3026"/>
              <a:ext cx="1594" cy="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74" name="Text Box 52"/>
            <p:cNvSpPr txBox="1"/>
            <p:nvPr/>
          </p:nvSpPr>
          <p:spPr>
            <a:xfrm>
              <a:off x="381" y="3220"/>
              <a:ext cx="1024" cy="576"/>
            </a:xfrm>
            <a:prstGeom prst="rect">
              <a:avLst/>
            </a:prstGeom>
            <a:noFill/>
            <a:ln w="9525">
              <a:noFill/>
            </a:ln>
          </p:spPr>
          <p:txBody>
            <a:bodyPr anchor="ctr"/>
            <a:lstStyle/>
            <a:p>
              <a:pPr algn="ctr"/>
              <a:r>
                <a:rPr lang="en-US" altLang="zh-CN" sz="2000" b="1" noProof="1">
                  <a:solidFill>
                    <a:srgbClr val="FF0000"/>
                  </a:solidFill>
                  <a:effectLst>
                    <a:outerShdw blurRad="38100" dist="38100" dir="2700000">
                      <a:srgbClr val="C0C0C0"/>
                    </a:outerShdw>
                  </a:effectLst>
                  <a:latin typeface="Calibri" panose="020F0502020204030204" pitchFamily="34" charset="0"/>
                  <a:ea typeface="宋体" panose="02010600030101010101" pitchFamily="2" charset="-122"/>
                  <a:cs typeface="+mn-ea"/>
                </a:rPr>
                <a:t>who</a:t>
              </a:r>
              <a:endParaRPr lang="en-US" altLang="zh-CN" sz="2000" b="1" noProof="1">
                <a:solidFill>
                  <a:srgbClr val="FF0000"/>
                </a:solidFill>
                <a:effectLst>
                  <a:outerShdw blurRad="38100" dist="38100" dir="2700000">
                    <a:srgbClr val="C0C0C0"/>
                  </a:outerShdw>
                </a:effectLst>
                <a:latin typeface="Calibri" panose="020F0502020204030204" pitchFamily="34" charset="0"/>
                <a:ea typeface="宋体" panose="02010600030101010101" pitchFamily="2" charset="-122"/>
              </a:endParaRPr>
            </a:p>
          </p:txBody>
        </p:sp>
      </p:grpSp>
      <p:grpSp>
        <p:nvGrpSpPr>
          <p:cNvPr id="30775" name="椭圆 15"/>
          <p:cNvGrpSpPr/>
          <p:nvPr/>
        </p:nvGrpSpPr>
        <p:grpSpPr bwMode="auto">
          <a:xfrm>
            <a:off x="576267" y="5141917"/>
            <a:ext cx="1258887" cy="617537"/>
            <a:chOff x="119" y="3026"/>
            <a:chExt cx="1594" cy="964"/>
          </a:xfrm>
        </p:grpSpPr>
        <p:pic>
          <p:nvPicPr>
            <p:cNvPr id="55319" name="椭圆 15"/>
            <p:cNvPicPr>
              <a:picLocks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19" y="3026"/>
              <a:ext cx="1594" cy="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77" name="Text Box 52"/>
            <p:cNvSpPr txBox="1"/>
            <p:nvPr/>
          </p:nvSpPr>
          <p:spPr>
            <a:xfrm>
              <a:off x="380" y="3219"/>
              <a:ext cx="1023" cy="577"/>
            </a:xfrm>
            <a:prstGeom prst="rect">
              <a:avLst/>
            </a:prstGeom>
            <a:noFill/>
            <a:ln w="9525">
              <a:noFill/>
            </a:ln>
          </p:spPr>
          <p:txBody>
            <a:bodyPr anchor="ctr"/>
            <a:lstStyle/>
            <a:p>
              <a:pPr algn="ctr"/>
              <a:r>
                <a:rPr lang="en-US" altLang="zh-CN" sz="2000" b="1" noProof="1">
                  <a:solidFill>
                    <a:srgbClr val="FF0000"/>
                  </a:solidFill>
                  <a:effectLst>
                    <a:outerShdw blurRad="38100" dist="38100" dir="2700000">
                      <a:srgbClr val="C0C0C0"/>
                    </a:outerShdw>
                  </a:effectLst>
                  <a:latin typeface="Calibri" panose="020F0502020204030204" pitchFamily="34" charset="0"/>
                  <a:ea typeface="宋体" panose="02010600030101010101" pitchFamily="2" charset="-122"/>
                  <a:cs typeface="+mn-ea"/>
                </a:rPr>
                <a:t>what</a:t>
              </a:r>
              <a:endParaRPr lang="en-US" altLang="zh-CN" sz="2000" b="1" noProof="1">
                <a:solidFill>
                  <a:srgbClr val="FF0000"/>
                </a:solidFill>
                <a:effectLst>
                  <a:outerShdw blurRad="38100" dist="38100" dir="2700000">
                    <a:srgbClr val="C0C0C0"/>
                  </a:outerShdw>
                </a:effectLst>
                <a:latin typeface="Calibri" panose="020F0502020204030204" pitchFamily="34" charset="0"/>
                <a:ea typeface="宋体" panose="02010600030101010101" pitchFamily="2" charset="-122"/>
              </a:endParaRPr>
            </a:p>
          </p:txBody>
        </p:sp>
      </p:grpSp>
      <p:grpSp>
        <p:nvGrpSpPr>
          <p:cNvPr id="30778" name="椭圆 15"/>
          <p:cNvGrpSpPr/>
          <p:nvPr/>
        </p:nvGrpSpPr>
        <p:grpSpPr bwMode="auto">
          <a:xfrm>
            <a:off x="5513607" y="3806181"/>
            <a:ext cx="2183452" cy="793751"/>
            <a:chOff x="119" y="3026"/>
            <a:chExt cx="1594" cy="964"/>
          </a:xfrm>
        </p:grpSpPr>
        <p:pic>
          <p:nvPicPr>
            <p:cNvPr id="55322" name="椭圆 15"/>
            <p:cNvPicPr>
              <a:picLocks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19" y="3026"/>
              <a:ext cx="1594" cy="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80" name="Text Box 52"/>
            <p:cNvSpPr txBox="1"/>
            <p:nvPr/>
          </p:nvSpPr>
          <p:spPr>
            <a:xfrm>
              <a:off x="382" y="3219"/>
              <a:ext cx="1192" cy="576"/>
            </a:xfrm>
            <a:prstGeom prst="rect">
              <a:avLst/>
            </a:prstGeom>
            <a:noFill/>
            <a:ln w="9525">
              <a:noFill/>
            </a:ln>
          </p:spPr>
          <p:txBody>
            <a:bodyPr anchor="ctr"/>
            <a:lstStyle/>
            <a:p>
              <a:pPr algn="ctr"/>
              <a:r>
                <a:rPr lang="en-US" altLang="zh-CN" sz="2000" b="1" noProof="1">
                  <a:solidFill>
                    <a:srgbClr val="FF0000"/>
                  </a:solidFill>
                  <a:effectLst>
                    <a:outerShdw blurRad="38100" dist="38100" dir="2700000">
                      <a:srgbClr val="C0C0C0"/>
                    </a:outerShdw>
                  </a:effectLst>
                  <a:latin typeface="Calibri" panose="020F0502020204030204" pitchFamily="34" charset="0"/>
                  <a:ea typeface="宋体" panose="02010600030101010101" pitchFamily="2" charset="-122"/>
                  <a:cs typeface="+mn-ea"/>
                </a:rPr>
                <a:t>development</a:t>
              </a:r>
              <a:endParaRPr lang="en-US" altLang="zh-CN" sz="2000" b="1" noProof="1">
                <a:solidFill>
                  <a:srgbClr val="FF0000"/>
                </a:solidFill>
                <a:effectLst>
                  <a:outerShdw blurRad="38100" dist="38100" dir="2700000">
                    <a:srgbClr val="C0C0C0"/>
                  </a:outerShdw>
                </a:effectLst>
                <a:latin typeface="Calibri" panose="020F0502020204030204" pitchFamily="34" charset="0"/>
                <a:ea typeface="宋体" panose="02010600030101010101" pitchFamily="2" charset="-122"/>
              </a:endParaRPr>
            </a:p>
          </p:txBody>
        </p:sp>
      </p:grpSp>
      <p:grpSp>
        <p:nvGrpSpPr>
          <p:cNvPr id="85021" name="椭圆 15"/>
          <p:cNvGrpSpPr/>
          <p:nvPr/>
        </p:nvGrpSpPr>
        <p:grpSpPr bwMode="auto">
          <a:xfrm rot="-2796776">
            <a:off x="10541582" y="3767219"/>
            <a:ext cx="1368425" cy="704851"/>
            <a:chOff x="2021" y="1080"/>
            <a:chExt cx="1594" cy="964"/>
          </a:xfrm>
        </p:grpSpPr>
        <p:pic>
          <p:nvPicPr>
            <p:cNvPr id="55325" name="椭圆 15"/>
            <p:cNvPicPr>
              <a:picLocks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021" y="1080"/>
              <a:ext cx="1594" cy="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89" name="Text Box 52"/>
            <p:cNvSpPr txBox="1"/>
            <p:nvPr/>
          </p:nvSpPr>
          <p:spPr>
            <a:xfrm>
              <a:off x="2318" y="1222"/>
              <a:ext cx="1023" cy="578"/>
            </a:xfrm>
            <a:prstGeom prst="rect">
              <a:avLst/>
            </a:prstGeom>
            <a:noFill/>
            <a:ln w="9525">
              <a:noFill/>
            </a:ln>
          </p:spPr>
          <p:txBody>
            <a:bodyPr anchor="ctr"/>
            <a:lstStyle/>
            <a:p>
              <a:pPr algn="ctr"/>
              <a:r>
                <a:rPr lang="en-US" altLang="zh-CN" sz="2000" b="1" noProof="1">
                  <a:solidFill>
                    <a:srgbClr val="FF0000"/>
                  </a:solidFill>
                  <a:effectLst>
                    <a:outerShdw blurRad="38100" dist="38100" dir="2700000">
                      <a:srgbClr val="C0C0C0"/>
                    </a:outerShdw>
                  </a:effectLst>
                  <a:latin typeface="Calibri" panose="020F0502020204030204" pitchFamily="34" charset="0"/>
                  <a:ea typeface="宋体" panose="02010600030101010101" pitchFamily="2" charset="-122"/>
                  <a:cs typeface="+mn-ea"/>
                </a:rPr>
                <a:t>end</a:t>
              </a:r>
            </a:p>
            <a:p>
              <a:pPr algn="ctr"/>
              <a:r>
                <a:rPr lang="en-US" altLang="zh-CN" sz="2000" b="1" noProof="1">
                  <a:solidFill>
                    <a:srgbClr val="FF0000"/>
                  </a:solidFill>
                  <a:effectLst>
                    <a:outerShdw blurRad="38100" dist="38100" dir="2700000">
                      <a:srgbClr val="C0C0C0"/>
                    </a:outerShdw>
                  </a:effectLst>
                  <a:latin typeface="Calibri" panose="020F0502020204030204" pitchFamily="34" charset="0"/>
                  <a:ea typeface="宋体" panose="02010600030101010101" pitchFamily="2" charset="-122"/>
                  <a:cs typeface="+mn-ea"/>
                </a:rPr>
                <a:t>(view)</a:t>
              </a:r>
              <a:endParaRPr lang="en-US" altLang="zh-CN" sz="2000" b="1" noProof="1">
                <a:solidFill>
                  <a:srgbClr val="FF0000"/>
                </a:solidFill>
                <a:effectLst>
                  <a:outerShdw blurRad="38100" dist="38100" dir="2700000">
                    <a:srgbClr val="C0C0C0"/>
                  </a:outerShdw>
                </a:effectLst>
                <a:latin typeface="Calibri" panose="020F0502020204030204" pitchFamily="34" charset="0"/>
                <a:ea typeface="宋体" panose="02010600030101010101" pitchFamily="2" charset="-122"/>
              </a:endParaRPr>
            </a:p>
          </p:txBody>
        </p:sp>
      </p:grpSp>
      <p:grpSp>
        <p:nvGrpSpPr>
          <p:cNvPr id="2" name="椭圆 15"/>
          <p:cNvGrpSpPr/>
          <p:nvPr/>
        </p:nvGrpSpPr>
        <p:grpSpPr bwMode="auto">
          <a:xfrm>
            <a:off x="1265242" y="4129091"/>
            <a:ext cx="1995487" cy="793751"/>
            <a:chOff x="119" y="3026"/>
            <a:chExt cx="1594" cy="964"/>
          </a:xfrm>
        </p:grpSpPr>
        <p:pic>
          <p:nvPicPr>
            <p:cNvPr id="55328" name="椭圆 15"/>
            <p:cNvPicPr>
              <a:picLocks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19" y="3026"/>
              <a:ext cx="1594" cy="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Box 52"/>
            <p:cNvSpPr txBox="1"/>
            <p:nvPr/>
          </p:nvSpPr>
          <p:spPr>
            <a:xfrm>
              <a:off x="381" y="3219"/>
              <a:ext cx="1022" cy="576"/>
            </a:xfrm>
            <a:prstGeom prst="rect">
              <a:avLst/>
            </a:prstGeom>
            <a:noFill/>
            <a:ln w="9525">
              <a:noFill/>
            </a:ln>
          </p:spPr>
          <p:txBody>
            <a:bodyPr anchor="ctr"/>
            <a:lstStyle/>
            <a:p>
              <a:pPr algn="ctr"/>
              <a:r>
                <a:rPr lang="en-US" altLang="zh-CN" sz="2000" b="1" noProof="1">
                  <a:solidFill>
                    <a:srgbClr val="FF0000"/>
                  </a:solidFill>
                  <a:effectLst>
                    <a:outerShdw blurRad="38100" dist="38100" dir="2700000">
                      <a:srgbClr val="C0C0C0"/>
                    </a:outerShdw>
                  </a:effectLst>
                  <a:latin typeface="Calibri" panose="020F0502020204030204" pitchFamily="34" charset="0"/>
                  <a:ea typeface="宋体" panose="02010600030101010101" pitchFamily="2" charset="-122"/>
                </a:rPr>
                <a:t>beginning</a:t>
              </a:r>
            </a:p>
          </p:txBody>
        </p:sp>
      </p:grpSp>
      <p:sp>
        <p:nvSpPr>
          <p:cNvPr id="85027" name="直接连接符 85026"/>
          <p:cNvSpPr>
            <a:spLocks noChangeShapeType="1"/>
          </p:cNvSpPr>
          <p:nvPr/>
        </p:nvSpPr>
        <p:spPr bwMode="auto">
          <a:xfrm flipH="1" flipV="1">
            <a:off x="3505201" y="4578351"/>
            <a:ext cx="4763" cy="396875"/>
          </a:xfrm>
          <a:prstGeom prst="line">
            <a:avLst/>
          </a:prstGeom>
          <a:noFill/>
          <a:ln w="50800">
            <a:solidFill>
              <a:srgbClr val="003366"/>
            </a:solidFill>
            <a:round/>
          </a:ln>
          <a:extLst>
            <a:ext uri="{909E8E84-426E-40DD-AFC4-6F175D3DCCD1}">
              <a14:hiddenFill xmlns:a14="http://schemas.microsoft.com/office/drawing/2010/main">
                <a:noFill/>
              </a14:hiddenFill>
            </a:ext>
          </a:extLst>
        </p:spPr>
        <p:txBody>
          <a:bodyPr/>
          <a:lstStyle/>
          <a:p>
            <a:endParaRPr lang="zh-CN" altLang="en-US"/>
          </a:p>
        </p:txBody>
      </p:sp>
      <p:sp>
        <p:nvSpPr>
          <p:cNvPr id="85028" name="直接连接符 85027"/>
          <p:cNvSpPr>
            <a:spLocks noChangeShapeType="1"/>
          </p:cNvSpPr>
          <p:nvPr/>
        </p:nvSpPr>
        <p:spPr bwMode="auto">
          <a:xfrm>
            <a:off x="1419226" y="3894142"/>
            <a:ext cx="161925" cy="384175"/>
          </a:xfrm>
          <a:prstGeom prst="line">
            <a:avLst/>
          </a:prstGeom>
          <a:noFill/>
          <a:ln w="50800">
            <a:solidFill>
              <a:srgbClr val="003366"/>
            </a:solidFill>
            <a:round/>
          </a:ln>
          <a:extLst>
            <a:ext uri="{909E8E84-426E-40DD-AFC4-6F175D3DCCD1}">
              <a14:hiddenFill xmlns:a14="http://schemas.microsoft.com/office/drawing/2010/main">
                <a:noFill/>
              </a14:hiddenFill>
            </a:ext>
          </a:extLst>
        </p:spPr>
        <p:txBody>
          <a:bodyPr/>
          <a:lstStyle/>
          <a:p>
            <a:endParaRPr lang="zh-CN" altLang="en-US"/>
          </a:p>
        </p:txBody>
      </p:sp>
      <p:sp>
        <p:nvSpPr>
          <p:cNvPr id="85029" name="直接连接符 85028"/>
          <p:cNvSpPr>
            <a:spLocks noChangeShapeType="1"/>
          </p:cNvSpPr>
          <p:nvPr/>
        </p:nvSpPr>
        <p:spPr bwMode="auto">
          <a:xfrm>
            <a:off x="1130303" y="4387851"/>
            <a:ext cx="234951" cy="74613"/>
          </a:xfrm>
          <a:prstGeom prst="line">
            <a:avLst/>
          </a:prstGeom>
          <a:noFill/>
          <a:ln w="50800">
            <a:solidFill>
              <a:srgbClr val="003366"/>
            </a:solidFill>
            <a:round/>
          </a:ln>
          <a:extLst>
            <a:ext uri="{909E8E84-426E-40DD-AFC4-6F175D3DCCD1}">
              <a14:hiddenFill xmlns:a14="http://schemas.microsoft.com/office/drawing/2010/main">
                <a:noFill/>
              </a14:hiddenFill>
            </a:ext>
          </a:extLst>
        </p:spPr>
        <p:txBody>
          <a:bodyPr/>
          <a:lstStyle/>
          <a:p>
            <a:endParaRPr lang="zh-CN" altLang="en-US"/>
          </a:p>
        </p:txBody>
      </p:sp>
      <p:sp>
        <p:nvSpPr>
          <p:cNvPr id="85030" name="直接连接符 85029"/>
          <p:cNvSpPr>
            <a:spLocks noChangeShapeType="1"/>
          </p:cNvSpPr>
          <p:nvPr/>
        </p:nvSpPr>
        <p:spPr bwMode="auto">
          <a:xfrm flipV="1">
            <a:off x="1200151" y="4662488"/>
            <a:ext cx="219075" cy="163512"/>
          </a:xfrm>
          <a:prstGeom prst="line">
            <a:avLst/>
          </a:prstGeom>
          <a:noFill/>
          <a:ln w="50800">
            <a:solidFill>
              <a:srgbClr val="003366"/>
            </a:solidFill>
            <a:round/>
          </a:ln>
          <a:extLst>
            <a:ext uri="{909E8E84-426E-40DD-AFC4-6F175D3DCCD1}">
              <a14:hiddenFill xmlns:a14="http://schemas.microsoft.com/office/drawing/2010/main">
                <a:noFill/>
              </a14:hiddenFill>
            </a:ext>
          </a:extLst>
        </p:spPr>
        <p:txBody>
          <a:bodyPr/>
          <a:lstStyle/>
          <a:p>
            <a:endParaRPr lang="zh-CN" altLang="en-US"/>
          </a:p>
        </p:txBody>
      </p:sp>
      <p:sp>
        <p:nvSpPr>
          <p:cNvPr id="85031" name="直接连接符 85030"/>
          <p:cNvSpPr>
            <a:spLocks noChangeShapeType="1"/>
          </p:cNvSpPr>
          <p:nvPr/>
        </p:nvSpPr>
        <p:spPr bwMode="auto">
          <a:xfrm flipV="1">
            <a:off x="1422401" y="4800604"/>
            <a:ext cx="193675" cy="454025"/>
          </a:xfrm>
          <a:prstGeom prst="line">
            <a:avLst/>
          </a:prstGeom>
          <a:noFill/>
          <a:ln w="50800">
            <a:solidFill>
              <a:srgbClr val="003366"/>
            </a:solidFill>
            <a:round/>
          </a:ln>
          <a:extLst>
            <a:ext uri="{909E8E84-426E-40DD-AFC4-6F175D3DCCD1}">
              <a14:hiddenFill xmlns:a14="http://schemas.microsoft.com/office/drawing/2010/main">
                <a:noFill/>
              </a14:hiddenFill>
            </a:ext>
          </a:extLst>
        </p:spPr>
        <p:txBody>
          <a:bodyPr/>
          <a:lstStyle/>
          <a:p>
            <a:endParaRPr lang="zh-CN" altLang="en-US"/>
          </a:p>
        </p:txBody>
      </p:sp>
      <p:sp>
        <p:nvSpPr>
          <p:cNvPr id="85032" name="直接连接符 85031"/>
          <p:cNvSpPr>
            <a:spLocks noChangeShapeType="1"/>
          </p:cNvSpPr>
          <p:nvPr/>
        </p:nvSpPr>
        <p:spPr bwMode="auto">
          <a:xfrm>
            <a:off x="3121025" y="4572003"/>
            <a:ext cx="406400" cy="1588"/>
          </a:xfrm>
          <a:prstGeom prst="line">
            <a:avLst/>
          </a:prstGeom>
          <a:noFill/>
          <a:ln w="50800">
            <a:solidFill>
              <a:srgbClr val="003366"/>
            </a:solidFill>
            <a:round/>
          </a:ln>
          <a:extLst>
            <a:ext uri="{909E8E84-426E-40DD-AFC4-6F175D3DCCD1}">
              <a14:hiddenFill xmlns:a14="http://schemas.microsoft.com/office/drawing/2010/main">
                <a:noFill/>
              </a14:hiddenFill>
            </a:ext>
          </a:extLst>
        </p:spPr>
        <p:txBody>
          <a:bodyPr/>
          <a:lstStyle/>
          <a:p>
            <a:endParaRPr lang="zh-CN" altLang="en-US"/>
          </a:p>
        </p:txBody>
      </p:sp>
      <p:sp>
        <p:nvSpPr>
          <p:cNvPr id="10" name="TextBox 1"/>
          <p:cNvSpPr txBox="1"/>
          <p:nvPr/>
        </p:nvSpPr>
        <p:spPr>
          <a:xfrm>
            <a:off x="124544" y="75557"/>
            <a:ext cx="3506939" cy="707886"/>
          </a:xfrm>
          <a:prstGeom prst="rect">
            <a:avLst/>
          </a:prstGeom>
          <a:solidFill>
            <a:srgbClr val="42BAC8"/>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wrap="square">
            <a:spAutoFit/>
          </a:bodyPr>
          <a:lstStyle>
            <a:defPPr>
              <a:defRPr lang="en-US"/>
            </a:defPPr>
            <a:lvl1pPr algn="ctr">
              <a:defRPr sz="4000" b="1">
                <a:solidFill>
                  <a:schemeClr val="bg1"/>
                </a:solidFill>
                <a:effectLst>
                  <a:outerShdw blurRad="38100" dist="38100" dir="2700000">
                    <a:srgbClr val="C0C0C0"/>
                  </a:outerShdw>
                </a:effectLst>
                <a:latin typeface="Calibri" panose="020F0502020204030204" pitchFamily="34" charset="0"/>
                <a:ea typeface="宋体" panose="02010600030101010101" pitchFamily="2"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noProof="1"/>
              <a:t>Overall Reading</a:t>
            </a:r>
          </a:p>
        </p:txBody>
      </p:sp>
      <p:sp>
        <p:nvSpPr>
          <p:cNvPr id="85045" name="TextBox 6"/>
          <p:cNvSpPr txBox="1"/>
          <p:nvPr/>
        </p:nvSpPr>
        <p:spPr>
          <a:xfrm>
            <a:off x="3745469" y="244642"/>
            <a:ext cx="5453787" cy="2308324"/>
          </a:xfrm>
          <a:prstGeom prst="rect">
            <a:avLst/>
          </a:prstGeom>
          <a:solidFill>
            <a:srgbClr val="FFFFFF"/>
          </a:solidFill>
          <a:ln w="50800">
            <a:noFill/>
          </a:ln>
        </p:spPr>
        <p:txBody>
          <a:bodyPr wrap="square">
            <a:spAutoFit/>
          </a:bodyPr>
          <a:lstStyle/>
          <a:p>
            <a:r>
              <a:rPr lang="en-US" altLang="zh-CN" sz="5400" b="1" noProof="1">
                <a:solidFill>
                  <a:srgbClr val="FF0000"/>
                </a:solidFill>
                <a:effectLst>
                  <a:outerShdw blurRad="38100" dist="38100" dir="2700000">
                    <a:srgbClr val="C0C0C0"/>
                  </a:outerShdw>
                </a:effectLst>
                <a:latin typeface="Calibri" panose="020F0502020204030204" pitchFamily="34" charset="0"/>
                <a:ea typeface="宋体" panose="02010600030101010101" pitchFamily="2" charset="-122"/>
                <a:cs typeface="+mn-ea"/>
                <a:sym typeface="Helvetica" pitchFamily="34" charset="0"/>
              </a:rPr>
              <a:t>     “Ph</a:t>
            </a:r>
            <a:r>
              <a:rPr lang="en-US" altLang="zh-CN" sz="5400" b="1" noProof="1">
                <a:solidFill>
                  <a:schemeClr val="accent1">
                    <a:lumMod val="75000"/>
                  </a:schemeClr>
                </a:solidFill>
                <a:effectLst>
                  <a:outerShdw blurRad="38100" dist="38100" dir="2700000">
                    <a:srgbClr val="C0C0C0"/>
                  </a:outerShdw>
                </a:effectLst>
                <a:latin typeface="Calibri" panose="020F0502020204030204" pitchFamily="34" charset="0"/>
                <a:ea typeface="宋体" panose="02010600030101010101" pitchFamily="2" charset="-122"/>
                <a:cs typeface="+mn-ea"/>
                <a:sym typeface="Helvetica" pitchFamily="34" charset="0"/>
              </a:rPr>
              <a:t>i</a:t>
            </a:r>
            <a:r>
              <a:rPr lang="en-US" altLang="zh-CN" sz="5400" b="1" noProof="1">
                <a:solidFill>
                  <a:srgbClr val="FF0000"/>
                </a:solidFill>
                <a:effectLst>
                  <a:outerShdw blurRad="38100" dist="38100" dir="2700000">
                    <a:srgbClr val="C0C0C0"/>
                  </a:outerShdw>
                </a:effectLst>
                <a:latin typeface="Calibri" panose="020F0502020204030204" pitchFamily="34" charset="0"/>
                <a:ea typeface="宋体" panose="02010600030101010101" pitchFamily="2" charset="-122"/>
                <a:cs typeface="+mn-ea"/>
                <a:sym typeface="Helvetica" pitchFamily="34" charset="0"/>
              </a:rPr>
              <a:t>pard”</a:t>
            </a:r>
          </a:p>
          <a:p>
            <a:endParaRPr lang="en-US" altLang="zh-CN" sz="5400" b="1" noProof="1">
              <a:solidFill>
                <a:srgbClr val="FF0000"/>
              </a:solidFill>
              <a:effectLst>
                <a:outerShdw blurRad="38100" dist="38100" dir="2700000">
                  <a:srgbClr val="C0C0C0"/>
                </a:outerShdw>
              </a:effectLst>
              <a:latin typeface="Calibri" panose="020F0502020204030204" pitchFamily="34" charset="0"/>
              <a:ea typeface="宋体" panose="02010600030101010101" pitchFamily="2" charset="-122"/>
              <a:cs typeface="+mn-ea"/>
              <a:sym typeface="Helvetica" pitchFamily="34" charset="0"/>
            </a:endParaRPr>
          </a:p>
          <a:p>
            <a:r>
              <a:rPr lang="en-US" altLang="zh-CN" sz="3600" b="1" noProof="1">
                <a:solidFill>
                  <a:srgbClr val="FF0000"/>
                </a:solidFill>
                <a:effectLst>
                  <a:outerShdw blurRad="38100" dist="38100" dir="2700000">
                    <a:srgbClr val="C0C0C0"/>
                  </a:outerShdw>
                </a:effectLst>
                <a:latin typeface="Calibri" panose="020F0502020204030204" pitchFamily="34" charset="0"/>
                <a:ea typeface="宋体" panose="02010600030101010101" pitchFamily="2" charset="-122"/>
                <a:sym typeface="Helvetica" pitchFamily="34" charset="0"/>
              </a:rPr>
              <a:t>ph</a:t>
            </a:r>
            <a:r>
              <a:rPr lang="en-US" altLang="zh-CN" sz="3600" b="1" noProof="1">
                <a:solidFill>
                  <a:schemeClr val="accent1">
                    <a:lumMod val="75000"/>
                  </a:schemeClr>
                </a:solidFill>
                <a:effectLst>
                  <a:outerShdw blurRad="38100" dist="38100" dir="2700000">
                    <a:srgbClr val="C0C0C0"/>
                  </a:outerShdw>
                </a:effectLst>
                <a:latin typeface="Calibri" panose="020F0502020204030204" pitchFamily="34" charset="0"/>
                <a:ea typeface="宋体" panose="02010600030101010101" pitchFamily="2" charset="-122"/>
                <a:sym typeface="Helvetica" pitchFamily="34" charset="0"/>
              </a:rPr>
              <a:t>oenix</a:t>
            </a:r>
            <a:r>
              <a:rPr lang="en-US" altLang="zh-CN" sz="3600" b="1" noProof="1">
                <a:solidFill>
                  <a:schemeClr val="bg2">
                    <a:lumMod val="50000"/>
                  </a:schemeClr>
                </a:solidFill>
                <a:effectLst>
                  <a:outerShdw blurRad="38100" dist="38100" dir="2700000">
                    <a:srgbClr val="C0C0C0"/>
                  </a:outerShdw>
                </a:effectLst>
                <a:latin typeface="Calibri" panose="020F0502020204030204" pitchFamily="34" charset="0"/>
                <a:ea typeface="宋体" panose="02010600030101010101" pitchFamily="2" charset="-122"/>
                <a:sym typeface="Helvetica" pitchFamily="34" charset="0"/>
              </a:rPr>
              <a:t> </a:t>
            </a:r>
            <a:r>
              <a:rPr lang="en-US" altLang="zh-CN" sz="3600" b="1" noProof="1">
                <a:solidFill>
                  <a:schemeClr val="accent1">
                    <a:lumMod val="75000"/>
                  </a:schemeClr>
                </a:solidFill>
                <a:effectLst>
                  <a:outerShdw blurRad="38100" dist="38100" dir="2700000">
                    <a:srgbClr val="C0C0C0"/>
                  </a:outerShdw>
                </a:effectLst>
                <a:latin typeface="Calibri" panose="020F0502020204030204" pitchFamily="34" charset="0"/>
                <a:ea typeface="宋体" panose="02010600030101010101" pitchFamily="2" charset="-122"/>
                <a:sym typeface="Helvetica" pitchFamily="34" charset="0"/>
              </a:rPr>
              <a:t>+ p</a:t>
            </a:r>
            <a:r>
              <a:rPr lang="en-US" altLang="zh-CN" sz="3600" b="1" noProof="1">
                <a:solidFill>
                  <a:srgbClr val="FF0000"/>
                </a:solidFill>
                <a:effectLst>
                  <a:outerShdw blurRad="38100" dist="38100" dir="2700000">
                    <a:srgbClr val="C0C0C0"/>
                  </a:outerShdw>
                </a:effectLst>
                <a:latin typeface="Calibri" panose="020F0502020204030204" pitchFamily="34" charset="0"/>
                <a:ea typeface="宋体" panose="02010600030101010101" pitchFamily="2" charset="-122"/>
                <a:sym typeface="Helvetica" pitchFamily="34" charset="0"/>
              </a:rPr>
              <a:t>i</a:t>
            </a:r>
            <a:r>
              <a:rPr lang="en-US" altLang="zh-CN" sz="3600" b="1" noProof="1">
                <a:solidFill>
                  <a:schemeClr val="accent1">
                    <a:lumMod val="75000"/>
                  </a:schemeClr>
                </a:solidFill>
                <a:effectLst>
                  <a:outerShdw blurRad="38100" dist="38100" dir="2700000">
                    <a:srgbClr val="C0C0C0"/>
                  </a:outerShdw>
                </a:effectLst>
                <a:latin typeface="Calibri" panose="020F0502020204030204" pitchFamily="34" charset="0"/>
                <a:ea typeface="宋体" panose="02010600030101010101" pitchFamily="2" charset="-122"/>
                <a:sym typeface="Helvetica" pitchFamily="34" charset="0"/>
              </a:rPr>
              <a:t>g</a:t>
            </a:r>
            <a:r>
              <a:rPr lang="en-US" altLang="zh-CN" sz="3600" b="1" noProof="1">
                <a:solidFill>
                  <a:schemeClr val="bg2">
                    <a:lumMod val="50000"/>
                  </a:schemeClr>
                </a:solidFill>
                <a:effectLst>
                  <a:outerShdw blurRad="38100" dist="38100" dir="2700000">
                    <a:srgbClr val="C0C0C0"/>
                  </a:outerShdw>
                </a:effectLst>
                <a:latin typeface="Calibri" panose="020F0502020204030204" pitchFamily="34" charset="0"/>
                <a:ea typeface="宋体" panose="02010600030101010101" pitchFamily="2" charset="-122"/>
                <a:sym typeface="Helvetica" pitchFamily="34" charset="0"/>
              </a:rPr>
              <a:t> </a:t>
            </a:r>
            <a:r>
              <a:rPr lang="en-US" altLang="zh-CN" sz="3600" b="1" noProof="1">
                <a:solidFill>
                  <a:schemeClr val="accent1">
                    <a:lumMod val="75000"/>
                  </a:schemeClr>
                </a:solidFill>
                <a:effectLst>
                  <a:outerShdw blurRad="38100" dist="38100" dir="2700000">
                    <a:srgbClr val="C0C0C0"/>
                  </a:outerShdw>
                </a:effectLst>
                <a:latin typeface="Calibri" panose="020F0502020204030204" pitchFamily="34" charset="0"/>
                <a:ea typeface="宋体" panose="02010600030101010101" pitchFamily="2" charset="-122"/>
                <a:sym typeface="Helvetica" pitchFamily="34" charset="0"/>
              </a:rPr>
              <a:t>+ leo</a:t>
            </a:r>
            <a:r>
              <a:rPr lang="en-US" altLang="zh-CN" sz="3600" b="1" noProof="1">
                <a:solidFill>
                  <a:srgbClr val="FF0000"/>
                </a:solidFill>
                <a:effectLst>
                  <a:outerShdw blurRad="38100" dist="38100" dir="2700000">
                    <a:srgbClr val="C0C0C0"/>
                  </a:outerShdw>
                </a:effectLst>
                <a:latin typeface="Calibri" panose="020F0502020204030204" pitchFamily="34" charset="0"/>
                <a:ea typeface="宋体" panose="02010600030101010101" pitchFamily="2" charset="-122"/>
                <a:sym typeface="Helvetica" pitchFamily="34" charset="0"/>
              </a:rPr>
              <a:t>pard</a:t>
            </a:r>
          </a:p>
        </p:txBody>
      </p:sp>
      <p:pic>
        <p:nvPicPr>
          <p:cNvPr id="54" name="图片 10248" descr="QQ图片20010710102900_副本"/>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6532" y="1002692"/>
            <a:ext cx="7526525" cy="580712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rgbClr val="000000"/>
                </a:solidFill>
                <a:miter lim="800000"/>
                <a:headEnd/>
                <a:tailEnd/>
              </a14:hiddenLine>
            </a:ext>
          </a:extLst>
        </p:spPr>
      </p:pic>
      <p:sp>
        <p:nvSpPr>
          <p:cNvPr id="55" name="矩形: 圆角 8"/>
          <p:cNvSpPr>
            <a:spLocks noChangeArrowheads="1"/>
          </p:cNvSpPr>
          <p:nvPr/>
        </p:nvSpPr>
        <p:spPr bwMode="auto">
          <a:xfrm>
            <a:off x="302716" y="1692323"/>
            <a:ext cx="6671291" cy="941696"/>
          </a:xfrm>
          <a:prstGeom prst="roundRect">
            <a:avLst>
              <a:gd name="adj" fmla="val 16667"/>
            </a:avLst>
          </a:prstGeom>
          <a:noFill/>
          <a:ln w="38100" algn="ctr">
            <a:solidFill>
              <a:srgbClr val="FF0000"/>
            </a:solidFill>
            <a:miter lim="800000"/>
          </a:ln>
        </p:spPr>
        <p:txBody>
          <a:bodyPr anchor="ctr"/>
          <a:lstStyle/>
          <a:p>
            <a:pPr algn="ctr">
              <a:defRPr/>
            </a:pPr>
            <a:endParaRPr lang="zh-CN" altLang="en-US">
              <a:solidFill>
                <a:schemeClr val="dk1"/>
              </a:solidFill>
            </a:endParaRPr>
          </a:p>
        </p:txBody>
      </p:sp>
      <p:sp>
        <p:nvSpPr>
          <p:cNvPr id="56" name="矩形: 圆角 8"/>
          <p:cNvSpPr>
            <a:spLocks noChangeArrowheads="1"/>
          </p:cNvSpPr>
          <p:nvPr/>
        </p:nvSpPr>
        <p:spPr bwMode="auto">
          <a:xfrm>
            <a:off x="291343" y="2704531"/>
            <a:ext cx="6696312" cy="1990299"/>
          </a:xfrm>
          <a:prstGeom prst="roundRect">
            <a:avLst>
              <a:gd name="adj" fmla="val 16667"/>
            </a:avLst>
          </a:prstGeom>
          <a:noFill/>
          <a:ln w="38100" algn="ctr">
            <a:solidFill>
              <a:srgbClr val="FF0000"/>
            </a:solidFill>
            <a:miter lim="800000"/>
          </a:ln>
        </p:spPr>
        <p:txBody>
          <a:bodyPr anchor="ctr"/>
          <a:lstStyle/>
          <a:p>
            <a:pPr algn="ctr">
              <a:defRPr/>
            </a:pPr>
            <a:endParaRPr lang="zh-CN" altLang="en-US">
              <a:solidFill>
                <a:schemeClr val="dk1"/>
              </a:solidFill>
            </a:endParaRPr>
          </a:p>
        </p:txBody>
      </p:sp>
      <p:sp>
        <p:nvSpPr>
          <p:cNvPr id="57" name="矩形: 圆角 8"/>
          <p:cNvSpPr>
            <a:spLocks noChangeArrowheads="1"/>
          </p:cNvSpPr>
          <p:nvPr/>
        </p:nvSpPr>
        <p:spPr bwMode="auto">
          <a:xfrm>
            <a:off x="3105056" y="4794916"/>
            <a:ext cx="3890627" cy="1728715"/>
          </a:xfrm>
          <a:prstGeom prst="roundRect">
            <a:avLst>
              <a:gd name="adj" fmla="val 16667"/>
            </a:avLst>
          </a:prstGeom>
          <a:noFill/>
          <a:ln w="38100" algn="ctr">
            <a:solidFill>
              <a:srgbClr val="FF0000"/>
            </a:solidFill>
            <a:miter lim="800000"/>
          </a:ln>
        </p:spPr>
        <p:txBody>
          <a:bodyPr anchor="ctr"/>
          <a:lstStyle/>
          <a:p>
            <a:pPr algn="ctr">
              <a:defRPr/>
            </a:pPr>
            <a:endParaRPr lang="zh-CN" altLang="en-US">
              <a:solidFill>
                <a:schemeClr val="dk1"/>
              </a:solidFill>
            </a:endParaRPr>
          </a:p>
        </p:txBody>
      </p:sp>
      <p:cxnSp>
        <p:nvCxnSpPr>
          <p:cNvPr id="5" name="直接箭头连接符 4"/>
          <p:cNvCxnSpPr/>
          <p:nvPr/>
        </p:nvCxnSpPr>
        <p:spPr>
          <a:xfrm flipH="1">
            <a:off x="4912744" y="1099379"/>
            <a:ext cx="488813" cy="457087"/>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3" name="直接箭头连接符 52"/>
          <p:cNvCxnSpPr/>
          <p:nvPr/>
        </p:nvCxnSpPr>
        <p:spPr>
          <a:xfrm flipH="1">
            <a:off x="5859492" y="1085832"/>
            <a:ext cx="1" cy="571545"/>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9" name="直接箭头连接符 58"/>
          <p:cNvCxnSpPr/>
          <p:nvPr/>
        </p:nvCxnSpPr>
        <p:spPr>
          <a:xfrm>
            <a:off x="6317422" y="1119844"/>
            <a:ext cx="530015" cy="489049"/>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0" name="圆角矩形标注 42"/>
          <p:cNvSpPr/>
          <p:nvPr/>
        </p:nvSpPr>
        <p:spPr>
          <a:xfrm>
            <a:off x="4028204" y="429498"/>
            <a:ext cx="1659945" cy="298317"/>
          </a:xfrm>
          <a:prstGeom prst="wedgeRoundRectCallout">
            <a:avLst>
              <a:gd name="adj1" fmla="val 7044"/>
              <a:gd name="adj2" fmla="val 49798"/>
              <a:gd name="adj3" fmla="val 16667"/>
            </a:avLst>
          </a:prstGeom>
          <a:ln>
            <a:noFill/>
          </a:ln>
          <a:effectLst>
            <a:glow rad="139700">
              <a:srgbClr val="42BAC8">
                <a:alpha val="40000"/>
              </a:srgbClr>
            </a:glow>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anchor="ctr"/>
          <a:lstStyle/>
          <a:p>
            <a:pPr algn="ctr"/>
            <a:r>
              <a:rPr lang="en-US" altLang="zh-CN" sz="2400" b="1" noProof="1">
                <a:solidFill>
                  <a:srgbClr val="FF0000"/>
                </a:solidFill>
                <a:effectLst>
                  <a:outerShdw blurRad="38100" dist="38100" dir="2700000">
                    <a:srgbClr val="C0C0C0"/>
                  </a:outerShdw>
                </a:effectLst>
                <a:latin typeface="Calibri" panose="020F0502020204030204" pitchFamily="34" charset="0"/>
              </a:rPr>
              <a:t>beginning</a:t>
            </a:r>
          </a:p>
        </p:txBody>
      </p:sp>
      <p:sp>
        <p:nvSpPr>
          <p:cNvPr id="64" name="圆角矩形标注 42"/>
          <p:cNvSpPr/>
          <p:nvPr/>
        </p:nvSpPr>
        <p:spPr>
          <a:xfrm>
            <a:off x="5946779" y="400661"/>
            <a:ext cx="1909383" cy="308119"/>
          </a:xfrm>
          <a:prstGeom prst="wedgeRoundRectCallout">
            <a:avLst>
              <a:gd name="adj1" fmla="val 7044"/>
              <a:gd name="adj2" fmla="val 49798"/>
              <a:gd name="adj3" fmla="val 16667"/>
            </a:avLst>
          </a:prstGeom>
          <a:ln>
            <a:noFill/>
          </a:ln>
          <a:effectLst>
            <a:glow rad="139700">
              <a:srgbClr val="42BAC8">
                <a:alpha val="40000"/>
              </a:srgbClr>
            </a:glow>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anchor="ctr"/>
          <a:lstStyle/>
          <a:p>
            <a:pPr algn="ctr"/>
            <a:r>
              <a:rPr lang="en-US" altLang="zh-CN" sz="2400" b="1" noProof="1">
                <a:solidFill>
                  <a:srgbClr val="FF0000"/>
                </a:solidFill>
                <a:effectLst>
                  <a:outerShdw blurRad="38100" dist="38100" dir="2700000">
                    <a:srgbClr val="C0C0C0"/>
                  </a:outerShdw>
                </a:effectLst>
                <a:latin typeface="Calibri" panose="020F0502020204030204" pitchFamily="34" charset="0"/>
              </a:rPr>
              <a:t>development</a:t>
            </a:r>
          </a:p>
        </p:txBody>
      </p:sp>
      <p:sp>
        <p:nvSpPr>
          <p:cNvPr id="65" name="圆角矩形标注 42"/>
          <p:cNvSpPr/>
          <p:nvPr/>
        </p:nvSpPr>
        <p:spPr>
          <a:xfrm>
            <a:off x="8114793" y="360084"/>
            <a:ext cx="1696607" cy="342931"/>
          </a:xfrm>
          <a:prstGeom prst="wedgeRoundRectCallout">
            <a:avLst>
              <a:gd name="adj1" fmla="val 7044"/>
              <a:gd name="adj2" fmla="val 49798"/>
              <a:gd name="adj3" fmla="val 16667"/>
            </a:avLst>
          </a:prstGeom>
          <a:ln>
            <a:noFill/>
          </a:ln>
          <a:effectLst>
            <a:glow rad="139700">
              <a:srgbClr val="42BAC8">
                <a:alpha val="40000"/>
              </a:srgbClr>
            </a:glow>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anchor="ctr"/>
          <a:lstStyle/>
          <a:p>
            <a:pPr algn="ctr"/>
            <a:r>
              <a:rPr lang="en-US" altLang="zh-CN" sz="2400" b="1" noProof="1">
                <a:solidFill>
                  <a:srgbClr val="FF0000"/>
                </a:solidFill>
                <a:effectLst>
                  <a:outerShdw blurRad="38100" dist="38100" dir="2700000">
                    <a:srgbClr val="C0C0C0"/>
                  </a:outerShdw>
                </a:effectLst>
                <a:latin typeface="Calibri" panose="020F0502020204030204" pitchFamily="34" charset="0"/>
              </a:rPr>
              <a:t>end (view)</a:t>
            </a:r>
          </a:p>
        </p:txBody>
      </p:sp>
      <p:cxnSp>
        <p:nvCxnSpPr>
          <p:cNvPr id="61" name="直接箭头连接符 60">
            <a:extLst>
              <a:ext uri="{FF2B5EF4-FFF2-40B4-BE49-F238E27FC236}">
                <a16:creationId xmlns:a16="http://schemas.microsoft.com/office/drawing/2014/main" xmlns="" id="{918AB8CC-7736-4425-A02E-183CE0C1E6AF}"/>
              </a:ext>
            </a:extLst>
          </p:cNvPr>
          <p:cNvCxnSpPr>
            <a:cxnSpLocks/>
          </p:cNvCxnSpPr>
          <p:nvPr/>
        </p:nvCxnSpPr>
        <p:spPr>
          <a:xfrm flipV="1">
            <a:off x="6959626" y="2011971"/>
            <a:ext cx="900677" cy="587"/>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2" name="直接箭头连接符 61">
            <a:extLst>
              <a:ext uri="{FF2B5EF4-FFF2-40B4-BE49-F238E27FC236}">
                <a16:creationId xmlns:a16="http://schemas.microsoft.com/office/drawing/2014/main" xmlns="" id="{E0637BAE-CF12-41C5-936F-0A10A420D45B}"/>
              </a:ext>
            </a:extLst>
          </p:cNvPr>
          <p:cNvCxnSpPr>
            <a:cxnSpLocks/>
          </p:cNvCxnSpPr>
          <p:nvPr/>
        </p:nvCxnSpPr>
        <p:spPr>
          <a:xfrm flipV="1">
            <a:off x="6995683" y="3554449"/>
            <a:ext cx="900677" cy="587"/>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3" name="直接箭头连接符 62">
            <a:extLst>
              <a:ext uri="{FF2B5EF4-FFF2-40B4-BE49-F238E27FC236}">
                <a16:creationId xmlns:a16="http://schemas.microsoft.com/office/drawing/2014/main" xmlns="" id="{84682596-811C-4DE0-885F-FC59EA30E78B}"/>
              </a:ext>
            </a:extLst>
          </p:cNvPr>
          <p:cNvCxnSpPr>
            <a:cxnSpLocks/>
          </p:cNvCxnSpPr>
          <p:nvPr/>
        </p:nvCxnSpPr>
        <p:spPr>
          <a:xfrm flipV="1">
            <a:off x="6969632" y="5716645"/>
            <a:ext cx="900677" cy="587"/>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6" name="直接连接符 65">
            <a:extLst>
              <a:ext uri="{FF2B5EF4-FFF2-40B4-BE49-F238E27FC236}">
                <a16:creationId xmlns:a16="http://schemas.microsoft.com/office/drawing/2014/main" xmlns="" id="{4448EFBA-60EA-4907-9DC0-0D18D0984604}"/>
              </a:ext>
            </a:extLst>
          </p:cNvPr>
          <p:cNvCxnSpPr/>
          <p:nvPr/>
        </p:nvCxnSpPr>
        <p:spPr>
          <a:xfrm>
            <a:off x="399691" y="895351"/>
            <a:ext cx="11392619" cy="0"/>
          </a:xfrm>
          <a:prstGeom prst="line">
            <a:avLst/>
          </a:prstGeom>
          <a:ln w="38100">
            <a:solidFill>
              <a:srgbClr val="42BAC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7202111"/>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100"/>
                                  </p:stCondLst>
                                  <p:childTnLst>
                                    <p:animMotion origin="layout" path="M -0.00196 7.40741E-7 L -0.03308 0.22847 " pathEditMode="relative" rAng="0" ptsTypes="AA">
                                      <p:cBhvr>
                                        <p:cTn id="6" dur="500" fill="hold"/>
                                        <p:tgtEl>
                                          <p:spTgt spid="60"/>
                                        </p:tgtEl>
                                        <p:attrNameLst>
                                          <p:attrName>ppt_x</p:attrName>
                                          <p:attrName>ppt_y</p:attrName>
                                        </p:attrNameLst>
                                      </p:cBhvr>
                                      <p:rCtr x="-1563" y="11412"/>
                                    </p:animMotion>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grpId="0" nodeType="clickEffect">
                                  <p:stCondLst>
                                    <p:cond delay="0"/>
                                  </p:stCondLst>
                                  <p:childTnLst>
                                    <p:animMotion origin="layout" path="M 4.375E-6 2.96296E-6 L -0.19584 0.44259 " pathEditMode="relative" rAng="0" ptsTypes="AA">
                                      <p:cBhvr>
                                        <p:cTn id="10" dur="500" fill="hold"/>
                                        <p:tgtEl>
                                          <p:spTgt spid="64"/>
                                        </p:tgtEl>
                                        <p:attrNameLst>
                                          <p:attrName>ppt_x</p:attrName>
                                          <p:attrName>ppt_y</p:attrName>
                                        </p:attrNameLst>
                                      </p:cBhvr>
                                      <p:rCtr x="-9792" y="22130"/>
                                    </p:animMotion>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grpId="0" nodeType="clickEffect">
                                  <p:stCondLst>
                                    <p:cond delay="100"/>
                                  </p:stCondLst>
                                  <p:childTnLst>
                                    <p:animMotion origin="layout" path="M 3.75E-6 3.7037E-6 L -0.35456 0.7125 " pathEditMode="relative" rAng="0" ptsTypes="AA">
                                      <p:cBhvr>
                                        <p:cTn id="14" dur="500" fill="hold"/>
                                        <p:tgtEl>
                                          <p:spTgt spid="65"/>
                                        </p:tgtEl>
                                        <p:attrNameLst>
                                          <p:attrName>ppt_x</p:attrName>
                                          <p:attrName>ppt_y</p:attrName>
                                        </p:attrNameLst>
                                      </p:cBhvr>
                                      <p:rCtr x="-17734" y="35625"/>
                                    </p:animMotion>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1"/>
                                        </p:tgtEl>
                                        <p:attrNameLst>
                                          <p:attrName>style.visibility</p:attrName>
                                        </p:attrNameLst>
                                      </p:cBhvr>
                                      <p:to>
                                        <p:strVal val="visible"/>
                                      </p:to>
                                    </p:set>
                                  </p:childTnLst>
                                </p:cTn>
                              </p:par>
                              <p:par>
                                <p:cTn id="19" presetID="1" presetClass="entr" presetSubtype="0" fill="hold" grpId="1"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048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2"/>
                                        </p:tgtEl>
                                        <p:attrNameLst>
                                          <p:attrName>style.visibility</p:attrName>
                                        </p:attrNameLst>
                                      </p:cBhvr>
                                      <p:to>
                                        <p:strVal val="visible"/>
                                      </p:to>
                                    </p:set>
                                  </p:childTnLst>
                                </p:cTn>
                              </p:par>
                              <p:par>
                                <p:cTn id="27" presetID="1" presetClass="entr" presetSubtype="0" fill="hold" grpId="1" nodeType="withEffect">
                                  <p:stCondLst>
                                    <p:cond delay="0"/>
                                  </p:stCondLst>
                                  <p:childTnLst>
                                    <p:set>
                                      <p:cBhvr>
                                        <p:cTn id="28" dur="1" fill="hold">
                                          <p:stCondLst>
                                            <p:cond delay="0"/>
                                          </p:stCondLst>
                                        </p:cTn>
                                        <p:tgtEl>
                                          <p:spTgt spid="240646">
                                            <p:txEl>
                                              <p:pRg st="0" end="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4064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3"/>
                                        </p:tgtEl>
                                        <p:attrNameLst>
                                          <p:attrName>style.visibility</p:attrName>
                                        </p:attrNameLst>
                                      </p:cBhvr>
                                      <p:to>
                                        <p:strVal val="visible"/>
                                      </p:to>
                                    </p:set>
                                  </p:childTnLst>
                                </p:cTn>
                              </p:par>
                              <p:par>
                                <p:cTn id="35" presetID="1" presetClass="entr" presetSubtype="0" fill="hold" grpId="1" nodeType="withEffect">
                                  <p:stCondLst>
                                    <p:cond delay="0"/>
                                  </p:stCondLst>
                                  <p:childTnLst>
                                    <p:set>
                                      <p:cBhvr>
                                        <p:cTn id="36" dur="1" fill="hold">
                                          <p:stCondLst>
                                            <p:cond delay="0"/>
                                          </p:stCondLst>
                                        </p:cTn>
                                        <p:tgtEl>
                                          <p:spTgt spid="9"/>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4064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49" presetClass="path" presetSubtype="0" accel="50000" decel="50000" fill="hold" nodeType="clickEffect">
                                  <p:stCondLst>
                                    <p:cond delay="0"/>
                                  </p:stCondLst>
                                  <p:childTnLst>
                                    <p:animMotion origin="layout" path="M 4.84186E-7 2.6827E-7 L -0.21658 0.3661 " pathEditMode="relative" rAng="0" ptsTypes="AA">
                                      <p:cBhvr>
                                        <p:cTn id="42" dur="500" fill="hold"/>
                                        <p:tgtEl>
                                          <p:spTgt spid="20485"/>
                                        </p:tgtEl>
                                        <p:attrNameLst>
                                          <p:attrName>ppt_x</p:attrName>
                                          <p:attrName>ppt_y</p:attrName>
                                        </p:attrNameLst>
                                      </p:cBhvr>
                                      <p:rCtr x="-10800" y="18300"/>
                                    </p:animMotion>
                                  </p:childTnLst>
                                </p:cTn>
                              </p:par>
                              <p:par>
                                <p:cTn id="43" presetID="42" presetClass="path" presetSubtype="0" accel="50000" decel="50000" fill="hold" nodeType="withEffect">
                                  <p:stCondLst>
                                    <p:cond delay="0"/>
                                  </p:stCondLst>
                                  <p:childTnLst>
                                    <p:animMotion origin="layout" path="M -2.18966E-6 2.28492E-6 L -0.2105 0.216 " pathEditMode="relative" rAng="0" ptsTypes="AA">
                                      <p:cBhvr>
                                        <p:cTn id="44" dur="500" fill="hold"/>
                                        <p:tgtEl>
                                          <p:spTgt spid="240643"/>
                                        </p:tgtEl>
                                        <p:attrNameLst>
                                          <p:attrName>ppt_x</p:attrName>
                                          <p:attrName>ppt_y</p:attrName>
                                        </p:attrNameLst>
                                      </p:cBhvr>
                                      <p:rCtr x="-10500" y="10800"/>
                                    </p:animMotion>
                                  </p:childTnLst>
                                </p:cTn>
                              </p:par>
                              <p:par>
                                <p:cTn id="45" presetID="42" presetClass="path" presetSubtype="0" accel="50000" decel="50000" fill="hold" nodeType="withEffect">
                                  <p:stCondLst>
                                    <p:cond delay="0"/>
                                  </p:stCondLst>
                                  <p:childTnLst>
                                    <p:animMotion origin="layout" path="M -0.03804 0.03076 L -0.26013 -0.15472 " pathEditMode="relative" rAng="0" ptsTypes="AA">
                                      <p:cBhvr>
                                        <p:cTn id="46" dur="500" fill="hold"/>
                                        <p:tgtEl>
                                          <p:spTgt spid="240642"/>
                                        </p:tgtEl>
                                        <p:attrNameLst>
                                          <p:attrName>ppt_x</p:attrName>
                                          <p:attrName>ppt_y</p:attrName>
                                        </p:attrNameLst>
                                      </p:cBhvr>
                                      <p:rCtr x="-11100" y="-9300"/>
                                    </p:animMotion>
                                  </p:childTnLst>
                                </p:cTn>
                              </p:par>
                              <p:par>
                                <p:cTn id="47" presetID="3" presetClass="exit" presetSubtype="10" fill="hold" grpId="0" nodeType="withEffect">
                                  <p:stCondLst>
                                    <p:cond delay="0"/>
                                  </p:stCondLst>
                                  <p:childTnLst>
                                    <p:animEffect transition="out" filter="blinds(horizontal)">
                                      <p:cBhvr>
                                        <p:cTn id="48" dur="500"/>
                                        <p:tgtEl>
                                          <p:spTgt spid="7"/>
                                        </p:tgtEl>
                                      </p:cBhvr>
                                    </p:animEffect>
                                    <p:set>
                                      <p:cBhvr>
                                        <p:cTn id="49" dur="1" fill="hold">
                                          <p:stCondLst>
                                            <p:cond delay="499"/>
                                          </p:stCondLst>
                                        </p:cTn>
                                        <p:tgtEl>
                                          <p:spTgt spid="7"/>
                                        </p:tgtEl>
                                        <p:attrNameLst>
                                          <p:attrName>style.visibility</p:attrName>
                                        </p:attrNameLst>
                                      </p:cBhvr>
                                      <p:to>
                                        <p:strVal val="hidden"/>
                                      </p:to>
                                    </p:set>
                                  </p:childTnLst>
                                </p:cTn>
                              </p:par>
                              <p:par>
                                <p:cTn id="50" presetID="3" presetClass="exit" presetSubtype="10" fill="hold" grpId="0" nodeType="withEffect">
                                  <p:stCondLst>
                                    <p:cond delay="0"/>
                                  </p:stCondLst>
                                  <p:childTnLst>
                                    <p:animEffect transition="out" filter="blinds(horizontal)">
                                      <p:cBhvr>
                                        <p:cTn id="51" dur="500"/>
                                        <p:tgtEl>
                                          <p:spTgt spid="9"/>
                                        </p:tgtEl>
                                      </p:cBhvr>
                                    </p:animEffect>
                                    <p:set>
                                      <p:cBhvr>
                                        <p:cTn id="52" dur="1" fill="hold">
                                          <p:stCondLst>
                                            <p:cond delay="499"/>
                                          </p:stCondLst>
                                        </p:cTn>
                                        <p:tgtEl>
                                          <p:spTgt spid="9"/>
                                        </p:tgtEl>
                                        <p:attrNameLst>
                                          <p:attrName>style.visibility</p:attrName>
                                        </p:attrNameLst>
                                      </p:cBhvr>
                                      <p:to>
                                        <p:strVal val="hidden"/>
                                      </p:to>
                                    </p:set>
                                  </p:childTnLst>
                                </p:cTn>
                              </p:par>
                              <p:par>
                                <p:cTn id="53" presetID="3" presetClass="exit" presetSubtype="10" fill="hold" grpId="0" nodeType="withEffect">
                                  <p:stCondLst>
                                    <p:cond delay="0"/>
                                  </p:stCondLst>
                                  <p:childTnLst>
                                    <p:animEffect transition="out" filter="blinds(horizontal)">
                                      <p:cBhvr>
                                        <p:cTn id="54" dur="500"/>
                                        <p:tgtEl>
                                          <p:spTgt spid="240646">
                                            <p:txEl>
                                              <p:pRg st="0" end="0"/>
                                            </p:txEl>
                                          </p:spTgt>
                                        </p:tgtEl>
                                      </p:cBhvr>
                                    </p:animEffect>
                                    <p:set>
                                      <p:cBhvr>
                                        <p:cTn id="55" dur="1" fill="hold">
                                          <p:stCondLst>
                                            <p:cond delay="499"/>
                                          </p:stCondLst>
                                        </p:cTn>
                                        <p:tgtEl>
                                          <p:spTgt spid="240646">
                                            <p:txEl>
                                              <p:pRg st="0" end="0"/>
                                            </p:txEl>
                                          </p:spTgt>
                                        </p:tgtEl>
                                        <p:attrNameLst>
                                          <p:attrName>style.visibility</p:attrName>
                                        </p:attrNameLst>
                                      </p:cBhvr>
                                      <p:to>
                                        <p:strVal val="hidden"/>
                                      </p:to>
                                    </p:set>
                                  </p:childTnLst>
                                </p:cTn>
                              </p:par>
                              <p:par>
                                <p:cTn id="56" presetID="31" presetClass="entr" presetSubtype="0" fill="hold" nodeType="withEffect">
                                  <p:stCondLst>
                                    <p:cond delay="0"/>
                                  </p:stCondLst>
                                  <p:iterate type="lt">
                                    <p:tmPct val="5000"/>
                                  </p:iterate>
                                  <p:childTnLst>
                                    <p:set>
                                      <p:cBhvr>
                                        <p:cTn id="57" dur="1" fill="hold">
                                          <p:stCondLst>
                                            <p:cond delay="0"/>
                                          </p:stCondLst>
                                        </p:cTn>
                                        <p:tgtEl>
                                          <p:spTgt spid="20482"/>
                                        </p:tgtEl>
                                        <p:attrNameLst>
                                          <p:attrName>style.visibility</p:attrName>
                                        </p:attrNameLst>
                                      </p:cBhvr>
                                      <p:to>
                                        <p:strVal val="visible"/>
                                      </p:to>
                                    </p:set>
                                    <p:anim calcmode="lin" valueType="num">
                                      <p:cBhvr>
                                        <p:cTn id="58" dur="500" fill="hold"/>
                                        <p:tgtEl>
                                          <p:spTgt spid="20482"/>
                                        </p:tgtEl>
                                        <p:attrNameLst>
                                          <p:attrName>ppt_w</p:attrName>
                                        </p:attrNameLst>
                                      </p:cBhvr>
                                      <p:tavLst>
                                        <p:tav tm="0">
                                          <p:val>
                                            <p:fltVal val="0"/>
                                          </p:val>
                                        </p:tav>
                                        <p:tav tm="100000">
                                          <p:val>
                                            <p:strVal val="#ppt_w"/>
                                          </p:val>
                                        </p:tav>
                                      </p:tavLst>
                                    </p:anim>
                                    <p:anim calcmode="lin" valueType="num">
                                      <p:cBhvr>
                                        <p:cTn id="59" dur="500" fill="hold"/>
                                        <p:tgtEl>
                                          <p:spTgt spid="20482"/>
                                        </p:tgtEl>
                                        <p:attrNameLst>
                                          <p:attrName>ppt_h</p:attrName>
                                        </p:attrNameLst>
                                      </p:cBhvr>
                                      <p:tavLst>
                                        <p:tav tm="0">
                                          <p:val>
                                            <p:fltVal val="0"/>
                                          </p:val>
                                        </p:tav>
                                        <p:tav tm="100000">
                                          <p:val>
                                            <p:strVal val="#ppt_h"/>
                                          </p:val>
                                        </p:tav>
                                      </p:tavLst>
                                    </p:anim>
                                    <p:anim calcmode="lin" valueType="num">
                                      <p:cBhvr>
                                        <p:cTn id="60" dur="500" fill="hold"/>
                                        <p:tgtEl>
                                          <p:spTgt spid="20482"/>
                                        </p:tgtEl>
                                        <p:attrNameLst>
                                          <p:attrName>style.rotation</p:attrName>
                                        </p:attrNameLst>
                                      </p:cBhvr>
                                      <p:tavLst>
                                        <p:tav tm="0">
                                          <p:val>
                                            <p:fltVal val="90"/>
                                          </p:val>
                                        </p:tav>
                                        <p:tav tm="100000">
                                          <p:val>
                                            <p:fltVal val="0"/>
                                          </p:val>
                                        </p:tav>
                                      </p:tavLst>
                                    </p:anim>
                                    <p:animEffect transition="in" filter="fade">
                                      <p:cBhvr>
                                        <p:cTn id="61" dur="500"/>
                                        <p:tgtEl>
                                          <p:spTgt spid="20482"/>
                                        </p:tgtEl>
                                      </p:cBhvr>
                                    </p:animEffect>
                                  </p:childTnLst>
                                </p:cTn>
                              </p:par>
                              <p:par>
                                <p:cTn id="62" presetID="3" presetClass="exit" presetSubtype="10" fill="hold" grpId="0" nodeType="withEffect">
                                  <p:stCondLst>
                                    <p:cond delay="0"/>
                                  </p:stCondLst>
                                  <p:childTnLst>
                                    <p:animEffect transition="out" filter="blinds(horizontal)">
                                      <p:cBhvr>
                                        <p:cTn id="63" dur="500"/>
                                        <p:tgtEl>
                                          <p:spTgt spid="55"/>
                                        </p:tgtEl>
                                      </p:cBhvr>
                                    </p:animEffect>
                                    <p:set>
                                      <p:cBhvr>
                                        <p:cTn id="64" dur="1" fill="hold">
                                          <p:stCondLst>
                                            <p:cond delay="499"/>
                                          </p:stCondLst>
                                        </p:cTn>
                                        <p:tgtEl>
                                          <p:spTgt spid="55"/>
                                        </p:tgtEl>
                                        <p:attrNameLst>
                                          <p:attrName>style.visibility</p:attrName>
                                        </p:attrNameLst>
                                      </p:cBhvr>
                                      <p:to>
                                        <p:strVal val="hidden"/>
                                      </p:to>
                                    </p:set>
                                  </p:childTnLst>
                                </p:cTn>
                              </p:par>
                              <p:par>
                                <p:cTn id="65" presetID="3" presetClass="exit" presetSubtype="10" fill="hold" nodeType="withEffect">
                                  <p:stCondLst>
                                    <p:cond delay="0"/>
                                  </p:stCondLst>
                                  <p:childTnLst>
                                    <p:animEffect transition="out" filter="blinds(horizontal)">
                                      <p:cBhvr>
                                        <p:cTn id="66" dur="500"/>
                                        <p:tgtEl>
                                          <p:spTgt spid="54"/>
                                        </p:tgtEl>
                                      </p:cBhvr>
                                    </p:animEffect>
                                    <p:set>
                                      <p:cBhvr>
                                        <p:cTn id="67" dur="1" fill="hold">
                                          <p:stCondLst>
                                            <p:cond delay="499"/>
                                          </p:stCondLst>
                                        </p:cTn>
                                        <p:tgtEl>
                                          <p:spTgt spid="54"/>
                                        </p:tgtEl>
                                        <p:attrNameLst>
                                          <p:attrName>style.visibility</p:attrName>
                                        </p:attrNameLst>
                                      </p:cBhvr>
                                      <p:to>
                                        <p:strVal val="hidden"/>
                                      </p:to>
                                    </p:set>
                                  </p:childTnLst>
                                </p:cTn>
                              </p:par>
                              <p:par>
                                <p:cTn id="68" presetID="1" presetClass="exit" presetSubtype="0" fill="hold" grpId="1" nodeType="withEffect">
                                  <p:stCondLst>
                                    <p:cond delay="0"/>
                                  </p:stCondLst>
                                  <p:childTnLst>
                                    <p:set>
                                      <p:cBhvr>
                                        <p:cTn id="69" dur="1" fill="hold">
                                          <p:stCondLst>
                                            <p:cond delay="0"/>
                                          </p:stCondLst>
                                        </p:cTn>
                                        <p:tgtEl>
                                          <p:spTgt spid="60"/>
                                        </p:tgtEl>
                                        <p:attrNameLst>
                                          <p:attrName>style.visibility</p:attrName>
                                        </p:attrNameLst>
                                      </p:cBhvr>
                                      <p:to>
                                        <p:strVal val="hidden"/>
                                      </p:to>
                                    </p:set>
                                  </p:childTnLst>
                                </p:cTn>
                              </p:par>
                              <p:par>
                                <p:cTn id="70" presetID="1" presetClass="exit" presetSubtype="0" fill="hold" grpId="1" nodeType="withEffect">
                                  <p:stCondLst>
                                    <p:cond delay="0"/>
                                  </p:stCondLst>
                                  <p:childTnLst>
                                    <p:set>
                                      <p:cBhvr>
                                        <p:cTn id="71" dur="1" fill="hold">
                                          <p:stCondLst>
                                            <p:cond delay="0"/>
                                          </p:stCondLst>
                                        </p:cTn>
                                        <p:tgtEl>
                                          <p:spTgt spid="64"/>
                                        </p:tgtEl>
                                        <p:attrNameLst>
                                          <p:attrName>style.visibility</p:attrName>
                                        </p:attrNameLst>
                                      </p:cBhvr>
                                      <p:to>
                                        <p:strVal val="hidden"/>
                                      </p:to>
                                    </p:set>
                                  </p:childTnLst>
                                </p:cTn>
                              </p:par>
                              <p:par>
                                <p:cTn id="72" presetID="1" presetClass="exit" presetSubtype="0" fill="hold" grpId="1" nodeType="withEffect">
                                  <p:stCondLst>
                                    <p:cond delay="0"/>
                                  </p:stCondLst>
                                  <p:childTnLst>
                                    <p:set>
                                      <p:cBhvr>
                                        <p:cTn id="73" dur="1" fill="hold">
                                          <p:stCondLst>
                                            <p:cond delay="0"/>
                                          </p:stCondLst>
                                        </p:cTn>
                                        <p:tgtEl>
                                          <p:spTgt spid="65"/>
                                        </p:tgtEl>
                                        <p:attrNameLst>
                                          <p:attrName>style.visibility</p:attrName>
                                        </p:attrNameLst>
                                      </p:cBhvr>
                                      <p:to>
                                        <p:strVal val="hidden"/>
                                      </p:to>
                                    </p:set>
                                  </p:childTnLst>
                                </p:cTn>
                              </p:par>
                              <p:par>
                                <p:cTn id="74" presetID="1" presetClass="exit" presetSubtype="0" fill="hold" nodeType="withEffect">
                                  <p:stCondLst>
                                    <p:cond delay="0"/>
                                  </p:stCondLst>
                                  <p:childTnLst>
                                    <p:set>
                                      <p:cBhvr>
                                        <p:cTn id="75" dur="1" fill="hold">
                                          <p:stCondLst>
                                            <p:cond delay="0"/>
                                          </p:stCondLst>
                                        </p:cTn>
                                        <p:tgtEl>
                                          <p:spTgt spid="61"/>
                                        </p:tgtEl>
                                        <p:attrNameLst>
                                          <p:attrName>style.visibility</p:attrName>
                                        </p:attrNameLst>
                                      </p:cBhvr>
                                      <p:to>
                                        <p:strVal val="hidden"/>
                                      </p:to>
                                    </p:set>
                                  </p:childTnLst>
                                </p:cTn>
                              </p:par>
                              <p:par>
                                <p:cTn id="76" presetID="1" presetClass="exit" presetSubtype="0" fill="hold" nodeType="withEffect">
                                  <p:stCondLst>
                                    <p:cond delay="0"/>
                                  </p:stCondLst>
                                  <p:childTnLst>
                                    <p:set>
                                      <p:cBhvr>
                                        <p:cTn id="77" dur="1" fill="hold">
                                          <p:stCondLst>
                                            <p:cond delay="0"/>
                                          </p:stCondLst>
                                        </p:cTn>
                                        <p:tgtEl>
                                          <p:spTgt spid="62"/>
                                        </p:tgtEl>
                                        <p:attrNameLst>
                                          <p:attrName>style.visibility</p:attrName>
                                        </p:attrNameLst>
                                      </p:cBhvr>
                                      <p:to>
                                        <p:strVal val="hidden"/>
                                      </p:to>
                                    </p:set>
                                  </p:childTnLst>
                                </p:cTn>
                              </p:par>
                              <p:par>
                                <p:cTn id="78" presetID="1" presetClass="exit" presetSubtype="0" fill="hold" nodeType="withEffect">
                                  <p:stCondLst>
                                    <p:cond delay="0"/>
                                  </p:stCondLst>
                                  <p:childTnLst>
                                    <p:set>
                                      <p:cBhvr>
                                        <p:cTn id="79" dur="1" fill="hold">
                                          <p:stCondLst>
                                            <p:cond delay="0"/>
                                          </p:stCondLst>
                                        </p:cTn>
                                        <p:tgtEl>
                                          <p:spTgt spid="63"/>
                                        </p:tgtEl>
                                        <p:attrNameLst>
                                          <p:attrName>style.visibility</p:attrName>
                                        </p:attrNameLst>
                                      </p:cBhvr>
                                      <p:to>
                                        <p:strVal val="hidden"/>
                                      </p:to>
                                    </p:set>
                                  </p:childTnLst>
                                </p:cTn>
                              </p:par>
                              <p:par>
                                <p:cTn id="80" presetID="1" presetClass="exit" presetSubtype="0" fill="hold" grpId="0" nodeType="withEffect">
                                  <p:stCondLst>
                                    <p:cond delay="0"/>
                                  </p:stCondLst>
                                  <p:childTnLst>
                                    <p:set>
                                      <p:cBhvr>
                                        <p:cTn id="81" dur="1" fill="hold">
                                          <p:stCondLst>
                                            <p:cond delay="0"/>
                                          </p:stCondLst>
                                        </p:cTn>
                                        <p:tgtEl>
                                          <p:spTgt spid="56"/>
                                        </p:tgtEl>
                                        <p:attrNameLst>
                                          <p:attrName>style.visibility</p:attrName>
                                        </p:attrNameLst>
                                      </p:cBhvr>
                                      <p:to>
                                        <p:strVal val="hidden"/>
                                      </p:to>
                                    </p:set>
                                  </p:childTnLst>
                                </p:cTn>
                              </p:par>
                              <p:par>
                                <p:cTn id="82" presetID="1" presetClass="exit" presetSubtype="0" fill="hold" grpId="0" nodeType="withEffect">
                                  <p:stCondLst>
                                    <p:cond delay="0"/>
                                  </p:stCondLst>
                                  <p:childTnLst>
                                    <p:set>
                                      <p:cBhvr>
                                        <p:cTn id="83" dur="1" fill="hold">
                                          <p:stCondLst>
                                            <p:cond delay="0"/>
                                          </p:stCondLst>
                                        </p:cTn>
                                        <p:tgtEl>
                                          <p:spTgt spid="57"/>
                                        </p:tgtEl>
                                        <p:attrNameLst>
                                          <p:attrName>style.visibility</p:attrName>
                                        </p:attrNameLst>
                                      </p:cBhvr>
                                      <p:to>
                                        <p:strVal val="hidden"/>
                                      </p:to>
                                    </p:set>
                                  </p:childTnLst>
                                </p:cTn>
                              </p:par>
                              <p:par>
                                <p:cTn id="84" presetID="3" presetClass="entr" presetSubtype="10" fill="hold" grpId="0" nodeType="withEffect">
                                  <p:stCondLst>
                                    <p:cond delay="0"/>
                                  </p:stCondLst>
                                  <p:childTnLst>
                                    <p:set>
                                      <p:cBhvr>
                                        <p:cTn id="85" dur="1" fill="hold">
                                          <p:stCondLst>
                                            <p:cond delay="0"/>
                                          </p:stCondLst>
                                        </p:cTn>
                                        <p:tgtEl>
                                          <p:spTgt spid="85045"/>
                                        </p:tgtEl>
                                        <p:attrNameLst>
                                          <p:attrName>style.visibility</p:attrName>
                                        </p:attrNameLst>
                                      </p:cBhvr>
                                      <p:to>
                                        <p:strVal val="visible"/>
                                      </p:to>
                                    </p:set>
                                    <p:animEffect transition="in" filter="blinds(horizontal)">
                                      <p:cBhvr>
                                        <p:cTn id="86" dur="500"/>
                                        <p:tgtEl>
                                          <p:spTgt spid="85045"/>
                                        </p:tgtEl>
                                      </p:cBhvr>
                                    </p:animEffect>
                                  </p:childTnLst>
                                </p:cTn>
                              </p:par>
                              <p:par>
                                <p:cTn id="87" presetID="1" presetClass="exit" presetSubtype="0" fill="hold" nodeType="withEffect">
                                  <p:stCondLst>
                                    <p:cond delay="0"/>
                                  </p:stCondLst>
                                  <p:childTnLst>
                                    <p:set>
                                      <p:cBhvr>
                                        <p:cTn id="88" dur="1" fill="hold">
                                          <p:stCondLst>
                                            <p:cond delay="0"/>
                                          </p:stCondLst>
                                        </p:cTn>
                                        <p:tgtEl>
                                          <p:spTgt spid="66"/>
                                        </p:tgtEl>
                                        <p:attrNameLst>
                                          <p:attrName>style.visibility</p:attrName>
                                        </p:attrNameLst>
                                      </p:cBhvr>
                                      <p:to>
                                        <p:strVal val="hidden"/>
                                      </p:to>
                                    </p:set>
                                  </p:childTnLst>
                                </p:cTn>
                              </p:par>
                              <p:par>
                                <p:cTn id="89" presetID="1" presetClass="entr" presetSubtype="0" fill="hold" nodeType="withEffect">
                                  <p:stCondLst>
                                    <p:cond delay="0"/>
                                  </p:stCondLst>
                                  <p:childTnLst>
                                    <p:set>
                                      <p:cBhvr>
                                        <p:cTn id="90" dur="1" fill="hold">
                                          <p:stCondLst>
                                            <p:cond delay="0"/>
                                          </p:stCondLst>
                                        </p:cTn>
                                        <p:tgtEl>
                                          <p:spTgt spid="5"/>
                                        </p:tgtEl>
                                        <p:attrNameLst>
                                          <p:attrName>style.visibility</p:attrName>
                                        </p:attrNameLst>
                                      </p:cBhvr>
                                      <p:to>
                                        <p:strVal val="visible"/>
                                      </p:to>
                                    </p:set>
                                  </p:childTnLst>
                                </p:cTn>
                              </p:par>
                              <p:par>
                                <p:cTn id="91" presetID="1" presetClass="entr" presetSubtype="0" fill="hold" nodeType="withEffect">
                                  <p:stCondLst>
                                    <p:cond delay="0"/>
                                  </p:stCondLst>
                                  <p:childTnLst>
                                    <p:set>
                                      <p:cBhvr>
                                        <p:cTn id="92" dur="1" fill="hold">
                                          <p:stCondLst>
                                            <p:cond delay="0"/>
                                          </p:stCondLst>
                                        </p:cTn>
                                        <p:tgtEl>
                                          <p:spTgt spid="53"/>
                                        </p:tgtEl>
                                        <p:attrNameLst>
                                          <p:attrName>style.visibility</p:attrName>
                                        </p:attrNameLst>
                                      </p:cBhvr>
                                      <p:to>
                                        <p:strVal val="visible"/>
                                      </p:to>
                                    </p:set>
                                  </p:childTnLst>
                                </p:cTn>
                              </p:par>
                              <p:par>
                                <p:cTn id="93" presetID="1" presetClass="entr" presetSubtype="0" fill="hold" nodeType="withEffect">
                                  <p:stCondLst>
                                    <p:cond delay="0"/>
                                  </p:stCondLst>
                                  <p:childTnLst>
                                    <p:set>
                                      <p:cBhvr>
                                        <p:cTn id="94" dur="1" fill="hold">
                                          <p:stCondLst>
                                            <p:cond delay="0"/>
                                          </p:stCondLst>
                                        </p:cTn>
                                        <p:tgtEl>
                                          <p:spTgt spid="59"/>
                                        </p:tgtEl>
                                        <p:attrNameLst>
                                          <p:attrName>style.visibility</p:attrName>
                                        </p:attrNameLst>
                                      </p:cBhvr>
                                      <p:to>
                                        <p:strVal val="visible"/>
                                      </p:to>
                                    </p:set>
                                  </p:childTnLst>
                                </p:cTn>
                              </p:par>
                              <p:par>
                                <p:cTn id="95" presetID="3" presetClass="entr" presetSubtype="10" fill="hold" nodeType="withEffect">
                                  <p:stCondLst>
                                    <p:cond delay="0"/>
                                  </p:stCondLst>
                                  <p:childTnLst>
                                    <p:set>
                                      <p:cBhvr>
                                        <p:cTn id="96" dur="1" fill="hold">
                                          <p:stCondLst>
                                            <p:cond delay="0"/>
                                          </p:stCondLst>
                                        </p:cTn>
                                        <p:tgtEl>
                                          <p:spTgt spid="85001"/>
                                        </p:tgtEl>
                                        <p:attrNameLst>
                                          <p:attrName>style.visibility</p:attrName>
                                        </p:attrNameLst>
                                      </p:cBhvr>
                                      <p:to>
                                        <p:strVal val="visible"/>
                                      </p:to>
                                    </p:set>
                                    <p:animEffect transition="in" filter="blinds(horizontal)">
                                      <p:cBhvr>
                                        <p:cTn id="97" dur="500"/>
                                        <p:tgtEl>
                                          <p:spTgt spid="85001"/>
                                        </p:tgtEl>
                                      </p:cBhvr>
                                    </p:animEffect>
                                  </p:childTnLst>
                                </p:cTn>
                              </p:par>
                              <p:par>
                                <p:cTn id="98" presetID="3" presetClass="entr" presetSubtype="10" fill="hold" nodeType="withEffect">
                                  <p:stCondLst>
                                    <p:cond delay="0"/>
                                  </p:stCondLst>
                                  <p:childTnLst>
                                    <p:set>
                                      <p:cBhvr>
                                        <p:cTn id="99" dur="1" fill="hold">
                                          <p:stCondLst>
                                            <p:cond delay="0"/>
                                          </p:stCondLst>
                                        </p:cTn>
                                        <p:tgtEl>
                                          <p:spTgt spid="30766"/>
                                        </p:tgtEl>
                                        <p:attrNameLst>
                                          <p:attrName>style.visibility</p:attrName>
                                        </p:attrNameLst>
                                      </p:cBhvr>
                                      <p:to>
                                        <p:strVal val="visible"/>
                                      </p:to>
                                    </p:set>
                                    <p:animEffect transition="in" filter="blinds(horizontal)">
                                      <p:cBhvr>
                                        <p:cTn id="100" dur="500"/>
                                        <p:tgtEl>
                                          <p:spTgt spid="30766"/>
                                        </p:tgtEl>
                                      </p:cBhvr>
                                    </p:animEffect>
                                  </p:childTnLst>
                                </p:cTn>
                              </p:par>
                              <p:par>
                                <p:cTn id="101" presetID="3" presetClass="entr" presetSubtype="10" fill="hold" nodeType="withEffect">
                                  <p:stCondLst>
                                    <p:cond delay="0"/>
                                  </p:stCondLst>
                                  <p:childTnLst>
                                    <p:set>
                                      <p:cBhvr>
                                        <p:cTn id="102" dur="1" fill="hold">
                                          <p:stCondLst>
                                            <p:cond delay="0"/>
                                          </p:stCondLst>
                                        </p:cTn>
                                        <p:tgtEl>
                                          <p:spTgt spid="30769"/>
                                        </p:tgtEl>
                                        <p:attrNameLst>
                                          <p:attrName>style.visibility</p:attrName>
                                        </p:attrNameLst>
                                      </p:cBhvr>
                                      <p:to>
                                        <p:strVal val="visible"/>
                                      </p:to>
                                    </p:set>
                                    <p:animEffect transition="in" filter="blinds(horizontal)">
                                      <p:cBhvr>
                                        <p:cTn id="103" dur="500"/>
                                        <p:tgtEl>
                                          <p:spTgt spid="30769"/>
                                        </p:tgtEl>
                                      </p:cBhvr>
                                    </p:animEffect>
                                  </p:childTnLst>
                                </p:cTn>
                              </p:par>
                              <p:par>
                                <p:cTn id="104" presetID="3" presetClass="entr" presetSubtype="10" fill="hold" nodeType="withEffect">
                                  <p:stCondLst>
                                    <p:cond delay="0"/>
                                  </p:stCondLst>
                                  <p:childTnLst>
                                    <p:set>
                                      <p:cBhvr>
                                        <p:cTn id="105" dur="1" fill="hold">
                                          <p:stCondLst>
                                            <p:cond delay="0"/>
                                          </p:stCondLst>
                                        </p:cTn>
                                        <p:tgtEl>
                                          <p:spTgt spid="30772"/>
                                        </p:tgtEl>
                                        <p:attrNameLst>
                                          <p:attrName>style.visibility</p:attrName>
                                        </p:attrNameLst>
                                      </p:cBhvr>
                                      <p:to>
                                        <p:strVal val="visible"/>
                                      </p:to>
                                    </p:set>
                                    <p:animEffect transition="in" filter="blinds(horizontal)">
                                      <p:cBhvr>
                                        <p:cTn id="106" dur="500"/>
                                        <p:tgtEl>
                                          <p:spTgt spid="30772"/>
                                        </p:tgtEl>
                                      </p:cBhvr>
                                    </p:animEffect>
                                  </p:childTnLst>
                                </p:cTn>
                              </p:par>
                              <p:par>
                                <p:cTn id="107" presetID="3" presetClass="entr" presetSubtype="10" fill="hold" nodeType="withEffect">
                                  <p:stCondLst>
                                    <p:cond delay="0"/>
                                  </p:stCondLst>
                                  <p:childTnLst>
                                    <p:set>
                                      <p:cBhvr>
                                        <p:cTn id="108" dur="1" fill="hold">
                                          <p:stCondLst>
                                            <p:cond delay="0"/>
                                          </p:stCondLst>
                                        </p:cTn>
                                        <p:tgtEl>
                                          <p:spTgt spid="30775"/>
                                        </p:tgtEl>
                                        <p:attrNameLst>
                                          <p:attrName>style.visibility</p:attrName>
                                        </p:attrNameLst>
                                      </p:cBhvr>
                                      <p:to>
                                        <p:strVal val="visible"/>
                                      </p:to>
                                    </p:set>
                                    <p:animEffect transition="in" filter="blinds(horizontal)">
                                      <p:cBhvr>
                                        <p:cTn id="109" dur="500"/>
                                        <p:tgtEl>
                                          <p:spTgt spid="30775"/>
                                        </p:tgtEl>
                                      </p:cBhvr>
                                    </p:animEffect>
                                  </p:childTnLst>
                                </p:cTn>
                              </p:par>
                              <p:par>
                                <p:cTn id="110" presetID="3" presetClass="entr" presetSubtype="10" fill="hold" nodeType="withEffect">
                                  <p:stCondLst>
                                    <p:cond delay="0"/>
                                  </p:stCondLst>
                                  <p:childTnLst>
                                    <p:set>
                                      <p:cBhvr>
                                        <p:cTn id="111" dur="1" fill="hold">
                                          <p:stCondLst>
                                            <p:cond delay="0"/>
                                          </p:stCondLst>
                                        </p:cTn>
                                        <p:tgtEl>
                                          <p:spTgt spid="85002"/>
                                        </p:tgtEl>
                                        <p:attrNameLst>
                                          <p:attrName>style.visibility</p:attrName>
                                        </p:attrNameLst>
                                      </p:cBhvr>
                                      <p:to>
                                        <p:strVal val="visible"/>
                                      </p:to>
                                    </p:set>
                                    <p:animEffect transition="in" filter="blinds(horizontal)">
                                      <p:cBhvr>
                                        <p:cTn id="112" dur="500"/>
                                        <p:tgtEl>
                                          <p:spTgt spid="85002"/>
                                        </p:tgtEl>
                                      </p:cBhvr>
                                    </p:animEffect>
                                  </p:childTnLst>
                                </p:cTn>
                              </p:par>
                              <p:par>
                                <p:cTn id="113" presetID="3" presetClass="entr" presetSubtype="10" fill="hold" nodeType="withEffect">
                                  <p:stCondLst>
                                    <p:cond delay="0"/>
                                  </p:stCondLst>
                                  <p:childTnLst>
                                    <p:set>
                                      <p:cBhvr>
                                        <p:cTn id="114" dur="1" fill="hold">
                                          <p:stCondLst>
                                            <p:cond delay="0"/>
                                          </p:stCondLst>
                                        </p:cTn>
                                        <p:tgtEl>
                                          <p:spTgt spid="240672"/>
                                        </p:tgtEl>
                                        <p:attrNameLst>
                                          <p:attrName>style.visibility</p:attrName>
                                        </p:attrNameLst>
                                      </p:cBhvr>
                                      <p:to>
                                        <p:strVal val="visible"/>
                                      </p:to>
                                    </p:set>
                                    <p:animEffect transition="in" filter="blinds(horizontal)">
                                      <p:cBhvr>
                                        <p:cTn id="115" dur="500"/>
                                        <p:tgtEl>
                                          <p:spTgt spid="240672"/>
                                        </p:tgtEl>
                                      </p:cBhvr>
                                    </p:animEffect>
                                  </p:childTnLst>
                                </p:cTn>
                              </p:par>
                              <p:par>
                                <p:cTn id="116" presetID="3" presetClass="entr" presetSubtype="10" fill="hold" nodeType="withEffect">
                                  <p:stCondLst>
                                    <p:cond delay="0"/>
                                  </p:stCondLst>
                                  <p:childTnLst>
                                    <p:set>
                                      <p:cBhvr>
                                        <p:cTn id="117" dur="1" fill="hold">
                                          <p:stCondLst>
                                            <p:cond delay="0"/>
                                          </p:stCondLst>
                                        </p:cTn>
                                        <p:tgtEl>
                                          <p:spTgt spid="30778"/>
                                        </p:tgtEl>
                                        <p:attrNameLst>
                                          <p:attrName>style.visibility</p:attrName>
                                        </p:attrNameLst>
                                      </p:cBhvr>
                                      <p:to>
                                        <p:strVal val="visible"/>
                                      </p:to>
                                    </p:set>
                                    <p:animEffect transition="in" filter="blinds(horizontal)">
                                      <p:cBhvr>
                                        <p:cTn id="118" dur="500"/>
                                        <p:tgtEl>
                                          <p:spTgt spid="30778"/>
                                        </p:tgtEl>
                                      </p:cBhvr>
                                    </p:animEffect>
                                  </p:childTnLst>
                                </p:cTn>
                              </p:par>
                              <p:par>
                                <p:cTn id="119" presetID="3" presetClass="entr" presetSubtype="10" fill="hold" nodeType="withEffect">
                                  <p:stCondLst>
                                    <p:cond delay="0"/>
                                  </p:stCondLst>
                                  <p:childTnLst>
                                    <p:set>
                                      <p:cBhvr>
                                        <p:cTn id="120" dur="1" fill="hold">
                                          <p:stCondLst>
                                            <p:cond delay="0"/>
                                          </p:stCondLst>
                                        </p:cTn>
                                        <p:tgtEl>
                                          <p:spTgt spid="85003"/>
                                        </p:tgtEl>
                                        <p:attrNameLst>
                                          <p:attrName>style.visibility</p:attrName>
                                        </p:attrNameLst>
                                      </p:cBhvr>
                                      <p:to>
                                        <p:strVal val="visible"/>
                                      </p:to>
                                    </p:set>
                                    <p:animEffect transition="in" filter="blinds(horizontal)">
                                      <p:cBhvr>
                                        <p:cTn id="121" dur="500"/>
                                        <p:tgtEl>
                                          <p:spTgt spid="85003"/>
                                        </p:tgtEl>
                                      </p:cBhvr>
                                    </p:animEffect>
                                  </p:childTnLst>
                                </p:cTn>
                              </p:par>
                              <p:par>
                                <p:cTn id="122" presetID="3" presetClass="entr" presetSubtype="10" fill="hold" nodeType="withEffect">
                                  <p:stCondLst>
                                    <p:cond delay="0"/>
                                  </p:stCondLst>
                                  <p:childTnLst>
                                    <p:set>
                                      <p:cBhvr>
                                        <p:cTn id="123" dur="1" fill="hold">
                                          <p:stCondLst>
                                            <p:cond delay="0"/>
                                          </p:stCondLst>
                                        </p:cTn>
                                        <p:tgtEl>
                                          <p:spTgt spid="85005"/>
                                        </p:tgtEl>
                                        <p:attrNameLst>
                                          <p:attrName>style.visibility</p:attrName>
                                        </p:attrNameLst>
                                      </p:cBhvr>
                                      <p:to>
                                        <p:strVal val="visible"/>
                                      </p:to>
                                    </p:set>
                                    <p:animEffect transition="in" filter="blinds(horizontal)">
                                      <p:cBhvr>
                                        <p:cTn id="124" dur="500"/>
                                        <p:tgtEl>
                                          <p:spTgt spid="85005"/>
                                        </p:tgtEl>
                                      </p:cBhvr>
                                    </p:animEffect>
                                  </p:childTnLst>
                                </p:cTn>
                              </p:par>
                              <p:par>
                                <p:cTn id="125" presetID="3" presetClass="entr" presetSubtype="10" fill="hold" nodeType="withEffect">
                                  <p:stCondLst>
                                    <p:cond delay="0"/>
                                  </p:stCondLst>
                                  <p:childTnLst>
                                    <p:set>
                                      <p:cBhvr>
                                        <p:cTn id="126" dur="1" fill="hold">
                                          <p:stCondLst>
                                            <p:cond delay="0"/>
                                          </p:stCondLst>
                                        </p:cTn>
                                        <p:tgtEl>
                                          <p:spTgt spid="85021"/>
                                        </p:tgtEl>
                                        <p:attrNameLst>
                                          <p:attrName>style.visibility</p:attrName>
                                        </p:attrNameLst>
                                      </p:cBhvr>
                                      <p:to>
                                        <p:strVal val="visible"/>
                                      </p:to>
                                    </p:set>
                                    <p:animEffect transition="in" filter="blinds(horizontal)">
                                      <p:cBhvr>
                                        <p:cTn id="127" dur="500"/>
                                        <p:tgtEl>
                                          <p:spTgt spid="85021"/>
                                        </p:tgtEl>
                                      </p:cBhvr>
                                    </p:animEffect>
                                  </p:childTnLst>
                                </p:cTn>
                              </p:par>
                              <p:par>
                                <p:cTn id="128" presetID="3" presetClass="entr" presetSubtype="10" fill="hold" nodeType="withEffect">
                                  <p:stCondLst>
                                    <p:cond delay="0"/>
                                  </p:stCondLst>
                                  <p:childTnLst>
                                    <p:set>
                                      <p:cBhvr>
                                        <p:cTn id="129" dur="1" fill="hold">
                                          <p:stCondLst>
                                            <p:cond delay="0"/>
                                          </p:stCondLst>
                                        </p:cTn>
                                        <p:tgtEl>
                                          <p:spTgt spid="2"/>
                                        </p:tgtEl>
                                        <p:attrNameLst>
                                          <p:attrName>style.visibility</p:attrName>
                                        </p:attrNameLst>
                                      </p:cBhvr>
                                      <p:to>
                                        <p:strVal val="visible"/>
                                      </p:to>
                                    </p:set>
                                    <p:animEffect transition="in" filter="blinds(horizontal)">
                                      <p:cBhvr>
                                        <p:cTn id="130" dur="500"/>
                                        <p:tgtEl>
                                          <p:spTgt spid="2"/>
                                        </p:tgtEl>
                                      </p:cBhvr>
                                    </p:animEffect>
                                  </p:childTnLst>
                                </p:cTn>
                              </p:par>
                              <p:par>
                                <p:cTn id="131" presetID="3" presetClass="entr" presetSubtype="10" fill="hold" nodeType="withEffect">
                                  <p:stCondLst>
                                    <p:cond delay="0"/>
                                  </p:stCondLst>
                                  <p:childTnLst>
                                    <p:set>
                                      <p:cBhvr>
                                        <p:cTn id="132" dur="1" fill="hold">
                                          <p:stCondLst>
                                            <p:cond delay="0"/>
                                          </p:stCondLst>
                                        </p:cTn>
                                        <p:tgtEl>
                                          <p:spTgt spid="85028"/>
                                        </p:tgtEl>
                                        <p:attrNameLst>
                                          <p:attrName>style.visibility</p:attrName>
                                        </p:attrNameLst>
                                      </p:cBhvr>
                                      <p:to>
                                        <p:strVal val="visible"/>
                                      </p:to>
                                    </p:set>
                                    <p:animEffect transition="in" filter="blinds(horizontal)">
                                      <p:cBhvr>
                                        <p:cTn id="133" dur="500"/>
                                        <p:tgtEl>
                                          <p:spTgt spid="85028"/>
                                        </p:tgtEl>
                                      </p:cBhvr>
                                    </p:animEffect>
                                  </p:childTnLst>
                                </p:cTn>
                              </p:par>
                              <p:par>
                                <p:cTn id="134" presetID="3" presetClass="entr" presetSubtype="10" fill="hold" nodeType="withEffect">
                                  <p:stCondLst>
                                    <p:cond delay="0"/>
                                  </p:stCondLst>
                                  <p:childTnLst>
                                    <p:set>
                                      <p:cBhvr>
                                        <p:cTn id="135" dur="1" fill="hold">
                                          <p:stCondLst>
                                            <p:cond delay="0"/>
                                          </p:stCondLst>
                                        </p:cTn>
                                        <p:tgtEl>
                                          <p:spTgt spid="85029"/>
                                        </p:tgtEl>
                                        <p:attrNameLst>
                                          <p:attrName>style.visibility</p:attrName>
                                        </p:attrNameLst>
                                      </p:cBhvr>
                                      <p:to>
                                        <p:strVal val="visible"/>
                                      </p:to>
                                    </p:set>
                                    <p:animEffect transition="in" filter="blinds(horizontal)">
                                      <p:cBhvr>
                                        <p:cTn id="136" dur="500"/>
                                        <p:tgtEl>
                                          <p:spTgt spid="85029"/>
                                        </p:tgtEl>
                                      </p:cBhvr>
                                    </p:animEffect>
                                  </p:childTnLst>
                                </p:cTn>
                              </p:par>
                              <p:par>
                                <p:cTn id="137" presetID="3" presetClass="entr" presetSubtype="10" fill="hold" nodeType="withEffect">
                                  <p:stCondLst>
                                    <p:cond delay="0"/>
                                  </p:stCondLst>
                                  <p:childTnLst>
                                    <p:set>
                                      <p:cBhvr>
                                        <p:cTn id="138" dur="1" fill="hold">
                                          <p:stCondLst>
                                            <p:cond delay="0"/>
                                          </p:stCondLst>
                                        </p:cTn>
                                        <p:tgtEl>
                                          <p:spTgt spid="85030"/>
                                        </p:tgtEl>
                                        <p:attrNameLst>
                                          <p:attrName>style.visibility</p:attrName>
                                        </p:attrNameLst>
                                      </p:cBhvr>
                                      <p:to>
                                        <p:strVal val="visible"/>
                                      </p:to>
                                    </p:set>
                                    <p:animEffect transition="in" filter="blinds(horizontal)">
                                      <p:cBhvr>
                                        <p:cTn id="139" dur="500"/>
                                        <p:tgtEl>
                                          <p:spTgt spid="85030"/>
                                        </p:tgtEl>
                                      </p:cBhvr>
                                    </p:animEffect>
                                  </p:childTnLst>
                                </p:cTn>
                              </p:par>
                              <p:par>
                                <p:cTn id="140" presetID="3" presetClass="entr" presetSubtype="10" fill="hold" nodeType="withEffect">
                                  <p:stCondLst>
                                    <p:cond delay="0"/>
                                  </p:stCondLst>
                                  <p:childTnLst>
                                    <p:set>
                                      <p:cBhvr>
                                        <p:cTn id="141" dur="1" fill="hold">
                                          <p:stCondLst>
                                            <p:cond delay="0"/>
                                          </p:stCondLst>
                                        </p:cTn>
                                        <p:tgtEl>
                                          <p:spTgt spid="85031"/>
                                        </p:tgtEl>
                                        <p:attrNameLst>
                                          <p:attrName>style.visibility</p:attrName>
                                        </p:attrNameLst>
                                      </p:cBhvr>
                                      <p:to>
                                        <p:strVal val="visible"/>
                                      </p:to>
                                    </p:set>
                                    <p:animEffect transition="in" filter="blinds(horizontal)">
                                      <p:cBhvr>
                                        <p:cTn id="142" dur="500"/>
                                        <p:tgtEl>
                                          <p:spTgt spid="85031"/>
                                        </p:tgtEl>
                                      </p:cBhvr>
                                    </p:animEffect>
                                  </p:childTnLst>
                                </p:cTn>
                              </p:par>
                              <p:par>
                                <p:cTn id="143" presetID="3" presetClass="entr" presetSubtype="10" fill="hold" nodeType="withEffect">
                                  <p:stCondLst>
                                    <p:cond delay="0"/>
                                  </p:stCondLst>
                                  <p:childTnLst>
                                    <p:set>
                                      <p:cBhvr>
                                        <p:cTn id="144" dur="1" fill="hold">
                                          <p:stCondLst>
                                            <p:cond delay="0"/>
                                          </p:stCondLst>
                                        </p:cTn>
                                        <p:tgtEl>
                                          <p:spTgt spid="85032"/>
                                        </p:tgtEl>
                                        <p:attrNameLst>
                                          <p:attrName>style.visibility</p:attrName>
                                        </p:attrNameLst>
                                      </p:cBhvr>
                                      <p:to>
                                        <p:strVal val="visible"/>
                                      </p:to>
                                    </p:set>
                                    <p:animEffect transition="in" filter="blinds(horizontal)">
                                      <p:cBhvr>
                                        <p:cTn id="145" dur="500"/>
                                        <p:tgtEl>
                                          <p:spTgt spid="85032"/>
                                        </p:tgtEl>
                                      </p:cBhvr>
                                    </p:animEffect>
                                  </p:childTnLst>
                                </p:cTn>
                              </p:par>
                              <p:par>
                                <p:cTn id="146" presetID="3" presetClass="entr" presetSubtype="10" fill="hold" nodeType="withEffect">
                                  <p:stCondLst>
                                    <p:cond delay="0"/>
                                  </p:stCondLst>
                                  <p:childTnLst>
                                    <p:set>
                                      <p:cBhvr>
                                        <p:cTn id="147" dur="1" fill="hold">
                                          <p:stCondLst>
                                            <p:cond delay="0"/>
                                          </p:stCondLst>
                                        </p:cTn>
                                        <p:tgtEl>
                                          <p:spTgt spid="85027"/>
                                        </p:tgtEl>
                                        <p:attrNameLst>
                                          <p:attrName>style.visibility</p:attrName>
                                        </p:attrNameLst>
                                      </p:cBhvr>
                                      <p:to>
                                        <p:strVal val="visible"/>
                                      </p:to>
                                    </p:set>
                                    <p:animEffect transition="in" filter="blinds(horizontal)">
                                      <p:cBhvr>
                                        <p:cTn id="148" dur="500"/>
                                        <p:tgtEl>
                                          <p:spTgt spid="85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240646" grpId="0" build="allAtOnce"/>
      <p:bldP spid="240646" grpId="1" build="allAtOnce"/>
      <p:bldP spid="9" grpId="0"/>
      <p:bldP spid="9" grpId="1"/>
      <p:bldP spid="85045" grpId="0" bldLvl="0" animBg="1"/>
      <p:bldP spid="55" grpId="0" animBg="1"/>
      <p:bldP spid="56" grpId="0" animBg="1"/>
      <p:bldP spid="57" grpId="0" animBg="1"/>
      <p:bldP spid="60" grpId="0" animBg="1"/>
      <p:bldP spid="60" grpId="1" animBg="1"/>
      <p:bldP spid="64" grpId="0" animBg="1"/>
      <p:bldP spid="64" grpId="1" animBg="1"/>
      <p:bldP spid="65" grpId="0" animBg="1"/>
      <p:bldP spid="65"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a:extLst>
              <a:ext uri="{FF2B5EF4-FFF2-40B4-BE49-F238E27FC236}">
                <a16:creationId xmlns:a16="http://schemas.microsoft.com/office/drawing/2014/main" xmlns="" id="{6D0A15D7-3DC5-47CA-AAFA-6FD563069363}"/>
              </a:ext>
            </a:extLst>
          </p:cNvPr>
          <p:cNvCxnSpPr>
            <a:cxnSpLocks/>
          </p:cNvCxnSpPr>
          <p:nvPr/>
        </p:nvCxnSpPr>
        <p:spPr>
          <a:xfrm>
            <a:off x="165595" y="1101669"/>
            <a:ext cx="11668343" cy="0"/>
          </a:xfrm>
          <a:prstGeom prst="line">
            <a:avLst/>
          </a:prstGeom>
          <a:ln w="38100">
            <a:solidFill>
              <a:srgbClr val="42BAC8"/>
            </a:solidFill>
          </a:ln>
        </p:spPr>
        <p:style>
          <a:lnRef idx="1">
            <a:schemeClr val="accent1"/>
          </a:lnRef>
          <a:fillRef idx="0">
            <a:schemeClr val="accent1"/>
          </a:fillRef>
          <a:effectRef idx="0">
            <a:schemeClr val="accent1"/>
          </a:effectRef>
          <a:fontRef idx="minor">
            <a:schemeClr val="tx1"/>
          </a:fontRef>
        </p:style>
      </p:cxnSp>
      <p:grpSp>
        <p:nvGrpSpPr>
          <p:cNvPr id="3" name="组合 2">
            <a:extLst>
              <a:ext uri="{FF2B5EF4-FFF2-40B4-BE49-F238E27FC236}">
                <a16:creationId xmlns:a16="http://schemas.microsoft.com/office/drawing/2014/main" xmlns="" id="{E8447310-84B0-4E53-B351-04E00272F3FD}"/>
              </a:ext>
            </a:extLst>
          </p:cNvPr>
          <p:cNvGrpSpPr/>
          <p:nvPr/>
        </p:nvGrpSpPr>
        <p:grpSpPr>
          <a:xfrm>
            <a:off x="3897135" y="3254655"/>
            <a:ext cx="1011485" cy="1700664"/>
            <a:chOff x="6862275" y="1189990"/>
            <a:chExt cx="1011485" cy="1700664"/>
          </a:xfrm>
        </p:grpSpPr>
        <p:sp>
          <p:nvSpPr>
            <p:cNvPr id="4" name="矩形 3">
              <a:extLst>
                <a:ext uri="{FF2B5EF4-FFF2-40B4-BE49-F238E27FC236}">
                  <a16:creationId xmlns:a16="http://schemas.microsoft.com/office/drawing/2014/main" xmlns="" id="{B15D84AE-831E-447B-8479-81390B462B29}"/>
                </a:ext>
              </a:extLst>
            </p:cNvPr>
            <p:cNvSpPr/>
            <p:nvPr/>
          </p:nvSpPr>
          <p:spPr>
            <a:xfrm>
              <a:off x="7166732" y="1936497"/>
              <a:ext cx="413139" cy="954157"/>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a:extLst>
                <a:ext uri="{FF2B5EF4-FFF2-40B4-BE49-F238E27FC236}">
                  <a16:creationId xmlns:a16="http://schemas.microsoft.com/office/drawing/2014/main" xmlns="" id="{AC33A70D-9245-442B-B068-57E20F4B2A62}"/>
                </a:ext>
              </a:extLst>
            </p:cNvPr>
            <p:cNvGrpSpPr/>
            <p:nvPr/>
          </p:nvGrpSpPr>
          <p:grpSpPr>
            <a:xfrm>
              <a:off x="6862275" y="1189990"/>
              <a:ext cx="1011485" cy="768355"/>
              <a:chOff x="6862275" y="1189990"/>
              <a:chExt cx="1011485" cy="768355"/>
            </a:xfrm>
          </p:grpSpPr>
          <p:sp>
            <p:nvSpPr>
              <p:cNvPr id="10" name="梯形 9">
                <a:extLst>
                  <a:ext uri="{FF2B5EF4-FFF2-40B4-BE49-F238E27FC236}">
                    <a16:creationId xmlns:a16="http://schemas.microsoft.com/office/drawing/2014/main" xmlns="" id="{96BA900E-0302-45C4-A855-030565871AA8}"/>
                  </a:ext>
                </a:extLst>
              </p:cNvPr>
              <p:cNvSpPr/>
              <p:nvPr/>
            </p:nvSpPr>
            <p:spPr>
              <a:xfrm flipV="1">
                <a:off x="6862275" y="1211443"/>
                <a:ext cx="1011485" cy="723021"/>
              </a:xfrm>
              <a:prstGeom prst="trapezoid">
                <a:avLst>
                  <a:gd name="adj" fmla="val 11253"/>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22">
                <a:extLst>
                  <a:ext uri="{FF2B5EF4-FFF2-40B4-BE49-F238E27FC236}">
                    <a16:creationId xmlns:a16="http://schemas.microsoft.com/office/drawing/2014/main" xmlns="" id="{1CB6F566-5340-4C93-A699-AEADE3AA633C}"/>
                  </a:ext>
                </a:extLst>
              </p:cNvPr>
              <p:cNvSpPr/>
              <p:nvPr/>
            </p:nvSpPr>
            <p:spPr>
              <a:xfrm>
                <a:off x="6862275" y="1189990"/>
                <a:ext cx="1011485" cy="46924"/>
              </a:xfrm>
              <a:prstGeom prst="roundRect">
                <a:avLst>
                  <a:gd name="adj" fmla="val 50000"/>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23">
                <a:extLst>
                  <a:ext uri="{FF2B5EF4-FFF2-40B4-BE49-F238E27FC236}">
                    <a16:creationId xmlns:a16="http://schemas.microsoft.com/office/drawing/2014/main" xmlns="" id="{40F4212E-929E-4F3F-AE4A-400F68BDA841}"/>
                  </a:ext>
                </a:extLst>
              </p:cNvPr>
              <p:cNvSpPr/>
              <p:nvPr/>
            </p:nvSpPr>
            <p:spPr>
              <a:xfrm>
                <a:off x="6947989" y="1912626"/>
                <a:ext cx="842400" cy="45719"/>
              </a:xfrm>
              <a:prstGeom prst="roundRect">
                <a:avLst>
                  <a:gd name="adj" fmla="val 50000"/>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5">
              <a:extLst>
                <a:ext uri="{FF2B5EF4-FFF2-40B4-BE49-F238E27FC236}">
                  <a16:creationId xmlns:a16="http://schemas.microsoft.com/office/drawing/2014/main" xmlns="" id="{964BAB10-C818-4C14-9B69-6319340A51E7}"/>
                </a:ext>
              </a:extLst>
            </p:cNvPr>
            <p:cNvGrpSpPr/>
            <p:nvPr/>
          </p:nvGrpSpPr>
          <p:grpSpPr>
            <a:xfrm>
              <a:off x="6938474" y="1246659"/>
              <a:ext cx="859085" cy="652587"/>
              <a:chOff x="6862275" y="1189990"/>
              <a:chExt cx="1011485" cy="768355"/>
            </a:xfrm>
            <a:solidFill>
              <a:schemeClr val="bg1"/>
            </a:solidFill>
          </p:grpSpPr>
          <p:sp>
            <p:nvSpPr>
              <p:cNvPr id="7" name="梯形 6">
                <a:extLst>
                  <a:ext uri="{FF2B5EF4-FFF2-40B4-BE49-F238E27FC236}">
                    <a16:creationId xmlns:a16="http://schemas.microsoft.com/office/drawing/2014/main" xmlns="" id="{A11B57B5-154D-4082-9755-B804DFB10D63}"/>
                  </a:ext>
                </a:extLst>
              </p:cNvPr>
              <p:cNvSpPr/>
              <p:nvPr/>
            </p:nvSpPr>
            <p:spPr>
              <a:xfrm flipV="1">
                <a:off x="6862275" y="1211443"/>
                <a:ext cx="1011485" cy="723021"/>
              </a:xfrm>
              <a:prstGeom prst="trapezoid">
                <a:avLst>
                  <a:gd name="adj" fmla="val 1125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27">
                <a:extLst>
                  <a:ext uri="{FF2B5EF4-FFF2-40B4-BE49-F238E27FC236}">
                    <a16:creationId xmlns:a16="http://schemas.microsoft.com/office/drawing/2014/main" xmlns="" id="{85C155A2-59D6-4547-8C23-3754348E9089}"/>
                  </a:ext>
                </a:extLst>
              </p:cNvPr>
              <p:cNvSpPr/>
              <p:nvPr/>
            </p:nvSpPr>
            <p:spPr>
              <a:xfrm>
                <a:off x="6862275" y="1189990"/>
                <a:ext cx="1011485" cy="4692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28">
                <a:extLst>
                  <a:ext uri="{FF2B5EF4-FFF2-40B4-BE49-F238E27FC236}">
                    <a16:creationId xmlns:a16="http://schemas.microsoft.com/office/drawing/2014/main" xmlns="" id="{146D3278-D8A2-48AF-B7DA-30EAFE0D424F}"/>
                  </a:ext>
                </a:extLst>
              </p:cNvPr>
              <p:cNvSpPr/>
              <p:nvPr/>
            </p:nvSpPr>
            <p:spPr>
              <a:xfrm>
                <a:off x="6947989" y="1912626"/>
                <a:ext cx="842400" cy="457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3" name="任意多边形 4">
            <a:extLst>
              <a:ext uri="{FF2B5EF4-FFF2-40B4-BE49-F238E27FC236}">
                <a16:creationId xmlns:a16="http://schemas.microsoft.com/office/drawing/2014/main" xmlns="" id="{598B4982-9D4B-4279-980D-671CC7FDB8FE}"/>
              </a:ext>
            </a:extLst>
          </p:cNvPr>
          <p:cNvSpPr/>
          <p:nvPr/>
        </p:nvSpPr>
        <p:spPr>
          <a:xfrm flipV="1">
            <a:off x="2479997" y="2736375"/>
            <a:ext cx="1680443" cy="454605"/>
          </a:xfrm>
          <a:custGeom>
            <a:avLst/>
            <a:gdLst>
              <a:gd name="connsiteX0" fmla="*/ 76724 w 857209"/>
              <a:gd name="connsiteY0" fmla="*/ 213025 h 213025"/>
              <a:gd name="connsiteX1" fmla="*/ 780484 w 857209"/>
              <a:gd name="connsiteY1" fmla="*/ 213025 h 213025"/>
              <a:gd name="connsiteX2" fmla="*/ 800227 w 857209"/>
              <a:gd name="connsiteY2" fmla="*/ 204848 h 213025"/>
              <a:gd name="connsiteX3" fmla="*/ 806323 w 857209"/>
              <a:gd name="connsiteY3" fmla="*/ 190129 h 213025"/>
              <a:gd name="connsiteX4" fmla="*/ 809677 w 857209"/>
              <a:gd name="connsiteY4" fmla="*/ 190129 h 213025"/>
              <a:gd name="connsiteX5" fmla="*/ 857209 w 857209"/>
              <a:gd name="connsiteY5" fmla="*/ 0 h 213025"/>
              <a:gd name="connsiteX6" fmla="*/ 0 w 857209"/>
              <a:gd name="connsiteY6" fmla="*/ 0 h 213025"/>
              <a:gd name="connsiteX7" fmla="*/ 47532 w 857209"/>
              <a:gd name="connsiteY7" fmla="*/ 190129 h 213025"/>
              <a:gd name="connsiteX8" fmla="*/ 50885 w 857209"/>
              <a:gd name="connsiteY8" fmla="*/ 190129 h 213025"/>
              <a:gd name="connsiteX9" fmla="*/ 56982 w 857209"/>
              <a:gd name="connsiteY9" fmla="*/ 204848 h 213025"/>
              <a:gd name="connsiteX10" fmla="*/ 76724 w 857209"/>
              <a:gd name="connsiteY10" fmla="*/ 213025 h 213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57209" h="213025">
                <a:moveTo>
                  <a:pt x="76724" y="213025"/>
                </a:moveTo>
                <a:lnTo>
                  <a:pt x="780484" y="213025"/>
                </a:lnTo>
                <a:cubicBezTo>
                  <a:pt x="788194" y="213025"/>
                  <a:pt x="795174" y="209900"/>
                  <a:pt x="800227" y="204848"/>
                </a:cubicBezTo>
                <a:lnTo>
                  <a:pt x="806323" y="190129"/>
                </a:lnTo>
                <a:lnTo>
                  <a:pt x="809677" y="190129"/>
                </a:lnTo>
                <a:lnTo>
                  <a:pt x="857209" y="0"/>
                </a:lnTo>
                <a:lnTo>
                  <a:pt x="0" y="0"/>
                </a:lnTo>
                <a:lnTo>
                  <a:pt x="47532" y="190129"/>
                </a:lnTo>
                <a:lnTo>
                  <a:pt x="50885" y="190129"/>
                </a:lnTo>
                <a:lnTo>
                  <a:pt x="56982" y="204848"/>
                </a:lnTo>
                <a:cubicBezTo>
                  <a:pt x="62034" y="209900"/>
                  <a:pt x="69014" y="213025"/>
                  <a:pt x="76724" y="213025"/>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5">
            <a:extLst>
              <a:ext uri="{FF2B5EF4-FFF2-40B4-BE49-F238E27FC236}">
                <a16:creationId xmlns:a16="http://schemas.microsoft.com/office/drawing/2014/main" xmlns="" id="{C6F31F83-72E4-4F44-B661-C1E30C8683DD}"/>
              </a:ext>
            </a:extLst>
          </p:cNvPr>
          <p:cNvSpPr/>
          <p:nvPr/>
        </p:nvSpPr>
        <p:spPr>
          <a:xfrm flipV="1">
            <a:off x="1587634" y="2901972"/>
            <a:ext cx="572417" cy="289008"/>
          </a:xfrm>
          <a:custGeom>
            <a:avLst/>
            <a:gdLst>
              <a:gd name="connsiteX0" fmla="*/ 76724 w 857209"/>
              <a:gd name="connsiteY0" fmla="*/ 213025 h 213025"/>
              <a:gd name="connsiteX1" fmla="*/ 780484 w 857209"/>
              <a:gd name="connsiteY1" fmla="*/ 213025 h 213025"/>
              <a:gd name="connsiteX2" fmla="*/ 800227 w 857209"/>
              <a:gd name="connsiteY2" fmla="*/ 204848 h 213025"/>
              <a:gd name="connsiteX3" fmla="*/ 806323 w 857209"/>
              <a:gd name="connsiteY3" fmla="*/ 190129 h 213025"/>
              <a:gd name="connsiteX4" fmla="*/ 809677 w 857209"/>
              <a:gd name="connsiteY4" fmla="*/ 190129 h 213025"/>
              <a:gd name="connsiteX5" fmla="*/ 857209 w 857209"/>
              <a:gd name="connsiteY5" fmla="*/ 0 h 213025"/>
              <a:gd name="connsiteX6" fmla="*/ 0 w 857209"/>
              <a:gd name="connsiteY6" fmla="*/ 0 h 213025"/>
              <a:gd name="connsiteX7" fmla="*/ 47532 w 857209"/>
              <a:gd name="connsiteY7" fmla="*/ 190129 h 213025"/>
              <a:gd name="connsiteX8" fmla="*/ 50885 w 857209"/>
              <a:gd name="connsiteY8" fmla="*/ 190129 h 213025"/>
              <a:gd name="connsiteX9" fmla="*/ 56982 w 857209"/>
              <a:gd name="connsiteY9" fmla="*/ 204848 h 213025"/>
              <a:gd name="connsiteX10" fmla="*/ 76724 w 857209"/>
              <a:gd name="connsiteY10" fmla="*/ 213025 h 213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57209" h="213025">
                <a:moveTo>
                  <a:pt x="76724" y="213025"/>
                </a:moveTo>
                <a:lnTo>
                  <a:pt x="780484" y="213025"/>
                </a:lnTo>
                <a:cubicBezTo>
                  <a:pt x="788194" y="213025"/>
                  <a:pt x="795174" y="209900"/>
                  <a:pt x="800227" y="204848"/>
                </a:cubicBezTo>
                <a:lnTo>
                  <a:pt x="806323" y="190129"/>
                </a:lnTo>
                <a:lnTo>
                  <a:pt x="809677" y="190129"/>
                </a:lnTo>
                <a:lnTo>
                  <a:pt x="857209" y="0"/>
                </a:lnTo>
                <a:lnTo>
                  <a:pt x="0" y="0"/>
                </a:lnTo>
                <a:lnTo>
                  <a:pt x="47532" y="190129"/>
                </a:lnTo>
                <a:lnTo>
                  <a:pt x="50885" y="190129"/>
                </a:lnTo>
                <a:lnTo>
                  <a:pt x="56982" y="204848"/>
                </a:lnTo>
                <a:cubicBezTo>
                  <a:pt x="62034" y="209900"/>
                  <a:pt x="69014" y="213025"/>
                  <a:pt x="76724" y="213025"/>
                </a:cubicBez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圆角矩形 6">
            <a:extLst>
              <a:ext uri="{FF2B5EF4-FFF2-40B4-BE49-F238E27FC236}">
                <a16:creationId xmlns:a16="http://schemas.microsoft.com/office/drawing/2014/main" xmlns="" id="{50A75685-127C-422B-B766-6C57A2A7FE4E}"/>
              </a:ext>
            </a:extLst>
          </p:cNvPr>
          <p:cNvSpPr/>
          <p:nvPr/>
        </p:nvSpPr>
        <p:spPr>
          <a:xfrm>
            <a:off x="906427" y="3113252"/>
            <a:ext cx="4074044" cy="2438537"/>
          </a:xfrm>
          <a:prstGeom prst="roundRect">
            <a:avLst>
              <a:gd name="adj" fmla="val 777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7">
            <a:extLst>
              <a:ext uri="{FF2B5EF4-FFF2-40B4-BE49-F238E27FC236}">
                <a16:creationId xmlns:a16="http://schemas.microsoft.com/office/drawing/2014/main" xmlns="" id="{609D8A90-BD12-43B5-8AD2-DFD2B921D895}"/>
              </a:ext>
            </a:extLst>
          </p:cNvPr>
          <p:cNvSpPr/>
          <p:nvPr/>
        </p:nvSpPr>
        <p:spPr>
          <a:xfrm>
            <a:off x="2688712" y="3633269"/>
            <a:ext cx="2291757" cy="1921148"/>
          </a:xfrm>
          <a:custGeom>
            <a:avLst/>
            <a:gdLst>
              <a:gd name="connsiteX0" fmla="*/ 647571 w 1073902"/>
              <a:gd name="connsiteY0" fmla="*/ 0 h 900237"/>
              <a:gd name="connsiteX1" fmla="*/ 1073902 w 1073902"/>
              <a:gd name="connsiteY1" fmla="*/ 347525 h 900237"/>
              <a:gd name="connsiteX2" fmla="*/ 1073902 w 1073902"/>
              <a:gd name="connsiteY2" fmla="*/ 811382 h 900237"/>
              <a:gd name="connsiteX3" fmla="*/ 985047 w 1073902"/>
              <a:gd name="connsiteY3" fmla="*/ 900237 h 900237"/>
              <a:gd name="connsiteX4" fmla="*/ 193312 w 1073902"/>
              <a:gd name="connsiteY4" fmla="*/ 900237 h 900237"/>
              <a:gd name="connsiteX5" fmla="*/ 0 w 1073902"/>
              <a:gd name="connsiteY5" fmla="*/ 694041 h 900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73902" h="900237">
                <a:moveTo>
                  <a:pt x="647571" y="0"/>
                </a:moveTo>
                <a:lnTo>
                  <a:pt x="1073902" y="347525"/>
                </a:lnTo>
                <a:lnTo>
                  <a:pt x="1073902" y="811382"/>
                </a:lnTo>
                <a:cubicBezTo>
                  <a:pt x="1073902" y="860455"/>
                  <a:pt x="1034120" y="900237"/>
                  <a:pt x="985047" y="900237"/>
                </a:cubicBezTo>
                <a:lnTo>
                  <a:pt x="193312" y="900237"/>
                </a:lnTo>
                <a:lnTo>
                  <a:pt x="0" y="694041"/>
                </a:lnTo>
                <a:close/>
              </a:path>
            </a:pathLst>
          </a:cu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a:extLst>
              <a:ext uri="{FF2B5EF4-FFF2-40B4-BE49-F238E27FC236}">
                <a16:creationId xmlns:a16="http://schemas.microsoft.com/office/drawing/2014/main" xmlns="" id="{22B804D9-60B6-4DDC-A73E-11A78C285C26}"/>
              </a:ext>
            </a:extLst>
          </p:cNvPr>
          <p:cNvSpPr/>
          <p:nvPr/>
        </p:nvSpPr>
        <p:spPr>
          <a:xfrm>
            <a:off x="2338390" y="3328860"/>
            <a:ext cx="2007329" cy="2007329"/>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a:extLst>
              <a:ext uri="{FF2B5EF4-FFF2-40B4-BE49-F238E27FC236}">
                <a16:creationId xmlns:a16="http://schemas.microsoft.com/office/drawing/2014/main" xmlns="" id="{6789D7EB-9FF5-415D-BBF3-199BB023E659}"/>
              </a:ext>
            </a:extLst>
          </p:cNvPr>
          <p:cNvSpPr/>
          <p:nvPr/>
        </p:nvSpPr>
        <p:spPr>
          <a:xfrm>
            <a:off x="2445329" y="3435798"/>
            <a:ext cx="1793444" cy="1793444"/>
          </a:xfrm>
          <a:prstGeom prst="ellipse">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a:extLst>
              <a:ext uri="{FF2B5EF4-FFF2-40B4-BE49-F238E27FC236}">
                <a16:creationId xmlns:a16="http://schemas.microsoft.com/office/drawing/2014/main" xmlns="" id="{2FBAD23D-8D27-4D16-AEAC-CEAA662C98D5}"/>
              </a:ext>
            </a:extLst>
          </p:cNvPr>
          <p:cNvSpPr/>
          <p:nvPr/>
        </p:nvSpPr>
        <p:spPr>
          <a:xfrm>
            <a:off x="2742287" y="3732757"/>
            <a:ext cx="1199527" cy="1199527"/>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a:extLst>
              <a:ext uri="{FF2B5EF4-FFF2-40B4-BE49-F238E27FC236}">
                <a16:creationId xmlns:a16="http://schemas.microsoft.com/office/drawing/2014/main" xmlns="" id="{8AE40E89-769F-4743-8818-9E20DA936724}"/>
              </a:ext>
            </a:extLst>
          </p:cNvPr>
          <p:cNvSpPr/>
          <p:nvPr/>
        </p:nvSpPr>
        <p:spPr>
          <a:xfrm>
            <a:off x="2916469" y="3906939"/>
            <a:ext cx="851160" cy="85116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 name="组合 21">
            <a:extLst>
              <a:ext uri="{FF2B5EF4-FFF2-40B4-BE49-F238E27FC236}">
                <a16:creationId xmlns:a16="http://schemas.microsoft.com/office/drawing/2014/main" xmlns="" id="{B47FF50A-AD12-4954-B3E0-8F0E1E622BCF}"/>
              </a:ext>
            </a:extLst>
          </p:cNvPr>
          <p:cNvGrpSpPr/>
          <p:nvPr/>
        </p:nvGrpSpPr>
        <p:grpSpPr>
          <a:xfrm>
            <a:off x="2870944" y="3818664"/>
            <a:ext cx="1017219" cy="912512"/>
            <a:chOff x="5845056" y="3104667"/>
            <a:chExt cx="1017219" cy="912512"/>
          </a:xfrm>
        </p:grpSpPr>
        <p:sp>
          <p:nvSpPr>
            <p:cNvPr id="23" name="椭圆 22">
              <a:extLst>
                <a:ext uri="{FF2B5EF4-FFF2-40B4-BE49-F238E27FC236}">
                  <a16:creationId xmlns:a16="http://schemas.microsoft.com/office/drawing/2014/main" xmlns="" id="{83F22F0A-929C-46C1-93CD-6E39033232B2}"/>
                </a:ext>
              </a:extLst>
            </p:cNvPr>
            <p:cNvSpPr/>
            <p:nvPr/>
          </p:nvSpPr>
          <p:spPr>
            <a:xfrm>
              <a:off x="6458407" y="3104667"/>
              <a:ext cx="403868" cy="403868"/>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a:extLst>
                <a:ext uri="{FF2B5EF4-FFF2-40B4-BE49-F238E27FC236}">
                  <a16:creationId xmlns:a16="http://schemas.microsoft.com/office/drawing/2014/main" xmlns="" id="{8A59B00D-F2A2-4F32-A906-DBCD90966DBF}"/>
                </a:ext>
              </a:extLst>
            </p:cNvPr>
            <p:cNvSpPr/>
            <p:nvPr/>
          </p:nvSpPr>
          <p:spPr>
            <a:xfrm>
              <a:off x="5845056" y="3822872"/>
              <a:ext cx="194307" cy="194307"/>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a:extLst>
              <a:ext uri="{FF2B5EF4-FFF2-40B4-BE49-F238E27FC236}">
                <a16:creationId xmlns:a16="http://schemas.microsoft.com/office/drawing/2014/main" xmlns="" id="{3CF3F8C1-419A-423E-B219-D19F1C75E965}"/>
              </a:ext>
            </a:extLst>
          </p:cNvPr>
          <p:cNvGrpSpPr/>
          <p:nvPr/>
        </p:nvGrpSpPr>
        <p:grpSpPr>
          <a:xfrm>
            <a:off x="909564" y="3113252"/>
            <a:ext cx="968800" cy="2438537"/>
            <a:chOff x="3857809" y="2384934"/>
            <a:chExt cx="968800" cy="2438537"/>
          </a:xfrm>
        </p:grpSpPr>
        <p:sp>
          <p:nvSpPr>
            <p:cNvPr id="26" name="圆角矩形 8">
              <a:extLst>
                <a:ext uri="{FF2B5EF4-FFF2-40B4-BE49-F238E27FC236}">
                  <a16:creationId xmlns:a16="http://schemas.microsoft.com/office/drawing/2014/main" xmlns="" id="{4F27CDE7-43A6-49F3-97FC-DB5979A204BC}"/>
                </a:ext>
              </a:extLst>
            </p:cNvPr>
            <p:cNvSpPr/>
            <p:nvPr/>
          </p:nvSpPr>
          <p:spPr>
            <a:xfrm>
              <a:off x="3975282" y="2476980"/>
              <a:ext cx="851327" cy="2346489"/>
            </a:xfrm>
            <a:prstGeom prst="roundRect">
              <a:avLst>
                <a:gd name="adj" fmla="val 26667"/>
              </a:avLst>
            </a:prstGeom>
            <a:solidFill>
              <a:schemeClr val="tx1">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圆角矩形 15">
              <a:extLst>
                <a:ext uri="{FF2B5EF4-FFF2-40B4-BE49-F238E27FC236}">
                  <a16:creationId xmlns:a16="http://schemas.microsoft.com/office/drawing/2014/main" xmlns="" id="{DEBA245B-C68D-4879-BF59-33E00059AEE1}"/>
                </a:ext>
              </a:extLst>
            </p:cNvPr>
            <p:cNvSpPr/>
            <p:nvPr/>
          </p:nvSpPr>
          <p:spPr>
            <a:xfrm>
              <a:off x="3857809" y="2384934"/>
              <a:ext cx="851327" cy="2438537"/>
            </a:xfrm>
            <a:prstGeom prst="roundRect">
              <a:avLst>
                <a:gd name="adj" fmla="val 26667"/>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8" name="矩形 27">
            <a:extLst>
              <a:ext uri="{FF2B5EF4-FFF2-40B4-BE49-F238E27FC236}">
                <a16:creationId xmlns:a16="http://schemas.microsoft.com/office/drawing/2014/main" xmlns="" id="{1C031B07-4BBF-4F3E-9F7B-74ED6625A6B6}"/>
              </a:ext>
            </a:extLst>
          </p:cNvPr>
          <p:cNvSpPr/>
          <p:nvPr/>
        </p:nvSpPr>
        <p:spPr>
          <a:xfrm>
            <a:off x="632474" y="-1090075"/>
            <a:ext cx="14859000" cy="8562109"/>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2" name="TextBox 1">
            <a:extLst>
              <a:ext uri="{FF2B5EF4-FFF2-40B4-BE49-F238E27FC236}">
                <a16:creationId xmlns:a16="http://schemas.microsoft.com/office/drawing/2014/main" xmlns="" id="{464878F9-ED40-4A53-9C68-054EB457376F}"/>
              </a:ext>
            </a:extLst>
          </p:cNvPr>
          <p:cNvSpPr txBox="1"/>
          <p:nvPr/>
        </p:nvSpPr>
        <p:spPr>
          <a:xfrm>
            <a:off x="98111" y="137022"/>
            <a:ext cx="2061936" cy="707886"/>
          </a:xfrm>
          <a:prstGeom prst="rect">
            <a:avLst/>
          </a:prstGeom>
          <a:solidFill>
            <a:srgbClr val="42BAC8"/>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wrap="square">
            <a:spAutoFit/>
          </a:bodyPr>
          <a:lstStyle>
            <a:defPPr>
              <a:defRPr lang="en-US"/>
            </a:defPPr>
            <a:lvl1pPr algn="ctr">
              <a:defRPr sz="4000" b="1">
                <a:solidFill>
                  <a:schemeClr val="bg1"/>
                </a:solidFill>
                <a:effectLst>
                  <a:outerShdw blurRad="38100" dist="38100" dir="2700000">
                    <a:srgbClr val="C0C0C0"/>
                  </a:outerShdw>
                </a:effectLst>
                <a:latin typeface="Calibri" panose="020F0502020204030204" pitchFamily="34" charset="0"/>
                <a:ea typeface="宋体" panose="02010600030101010101" pitchFamily="2"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noProof="1"/>
              <a:t>Writing</a:t>
            </a:r>
          </a:p>
        </p:txBody>
      </p:sp>
      <p:sp>
        <p:nvSpPr>
          <p:cNvPr id="33" name="Text Box 7">
            <a:extLst>
              <a:ext uri="{FF2B5EF4-FFF2-40B4-BE49-F238E27FC236}">
                <a16:creationId xmlns:a16="http://schemas.microsoft.com/office/drawing/2014/main" xmlns="" id="{E4B92F2D-239C-4BA7-8EF0-04F6D91ED7C7}"/>
              </a:ext>
            </a:extLst>
          </p:cNvPr>
          <p:cNvSpPr txBox="1">
            <a:spLocks noChangeArrowheads="1"/>
          </p:cNvSpPr>
          <p:nvPr/>
        </p:nvSpPr>
        <p:spPr bwMode="auto">
          <a:xfrm>
            <a:off x="2254498" y="255845"/>
            <a:ext cx="10024860" cy="646331"/>
          </a:xfrm>
          <a:prstGeom prst="rect">
            <a:avLst/>
          </a:prstGeom>
          <a:noFill/>
          <a:ln w="9525">
            <a:noFill/>
          </a:ln>
        </p:spPr>
        <p:txBody>
          <a:bodyPr wrap="none">
            <a:spAutoFit/>
          </a:bodyPr>
          <a:lstStyle>
            <a:defPPr>
              <a:defRPr lang="en-US"/>
            </a:defPPr>
            <a:lvl1pPr>
              <a:spcBef>
                <a:spcPct val="50000"/>
              </a:spcBef>
              <a:defRPr sz="3200" b="1">
                <a:ln w="0"/>
                <a:gradFill>
                  <a:gsLst>
                    <a:gs pos="0">
                      <a:schemeClr val="accent5">
                        <a:lumMod val="50000"/>
                      </a:schemeClr>
                    </a:gs>
                    <a:gs pos="50000">
                      <a:schemeClr val="accent5"/>
                    </a:gs>
                    <a:gs pos="100000">
                      <a:schemeClr val="accent5">
                        <a:lumMod val="60000"/>
                        <a:lumOff val="40000"/>
                      </a:schemeClr>
                    </a:gs>
                  </a:gsLst>
                  <a:lin ang="5400000"/>
                </a:gradFill>
                <a:effectLst>
                  <a:outerShdw blurRad="38100" dist="38100" dir="2700000" algn="tl">
                    <a:srgbClr val="000000">
                      <a:alpha val="43137"/>
                    </a:srgbClr>
                  </a:outerShdw>
                  <a:reflection blurRad="6350" stA="53000" endA="300" endPos="35500" dir="5400000" sy="-90000" algn="bl" rotWithShape="0"/>
                </a:effectLst>
                <a:latin typeface="Calibri" panose="020F0502020204030204" pitchFamily="34" charset="0"/>
                <a:ea typeface="宋体" panose="02010600030101010101" pitchFamily="2" charset="-122"/>
              </a:defRPr>
            </a:lvl1pPr>
          </a:lstStyle>
          <a:p>
            <a:r>
              <a:rPr lang="en-US" altLang="zh-CN" sz="3600" dirty="0">
                <a:solidFill>
                  <a:srgbClr val="FF0000"/>
                </a:solidFill>
                <a:effectLst>
                  <a:outerShdw blurRad="38100" dist="38100" dir="2700000">
                    <a:srgbClr val="C0C0C0"/>
                  </a:outerShdw>
                </a:effectLst>
                <a:latin typeface="+mn-lt"/>
                <a:ea typeface="+mn-ea"/>
              </a:rPr>
              <a:t>Write a piece of news with the “</a:t>
            </a:r>
            <a:r>
              <a:rPr lang="en-US" altLang="zh-CN" sz="3600" dirty="0" err="1">
                <a:solidFill>
                  <a:srgbClr val="FF0000"/>
                </a:solidFill>
                <a:effectLst>
                  <a:outerShdw blurRad="38100" dist="38100" dir="2700000">
                    <a:srgbClr val="C0C0C0"/>
                  </a:outerShdw>
                </a:effectLst>
                <a:latin typeface="+mn-lt"/>
                <a:ea typeface="+mn-ea"/>
              </a:rPr>
              <a:t>Phipard</a:t>
            </a:r>
            <a:r>
              <a:rPr lang="en-US" altLang="zh-CN" sz="3600" dirty="0">
                <a:solidFill>
                  <a:srgbClr val="FF0000"/>
                </a:solidFill>
                <a:effectLst>
                  <a:outerShdw blurRad="38100" dist="38100" dir="2700000">
                    <a:srgbClr val="C0C0C0"/>
                  </a:outerShdw>
                </a:effectLst>
                <a:latin typeface="+mn-lt"/>
                <a:ea typeface="+mn-ea"/>
              </a:rPr>
              <a:t> Structure” </a:t>
            </a:r>
            <a:endParaRPr lang="zh-CN" altLang="en-US" sz="3600" dirty="0">
              <a:solidFill>
                <a:srgbClr val="FF0000"/>
              </a:solidFill>
              <a:effectLst>
                <a:outerShdw blurRad="38100" dist="38100" dir="2700000">
                  <a:srgbClr val="C0C0C0"/>
                </a:outerShdw>
              </a:effectLst>
              <a:latin typeface="+mn-lt"/>
              <a:ea typeface="+mn-ea"/>
            </a:endParaRPr>
          </a:p>
        </p:txBody>
      </p:sp>
      <p:sp>
        <p:nvSpPr>
          <p:cNvPr id="34" name="文本框 33">
            <a:extLst>
              <a:ext uri="{FF2B5EF4-FFF2-40B4-BE49-F238E27FC236}">
                <a16:creationId xmlns:a16="http://schemas.microsoft.com/office/drawing/2014/main" xmlns="" id="{27E31F07-7C71-468F-AA58-DEEAAC159C7F}"/>
              </a:ext>
            </a:extLst>
          </p:cNvPr>
          <p:cNvSpPr txBox="1"/>
          <p:nvPr/>
        </p:nvSpPr>
        <p:spPr>
          <a:xfrm>
            <a:off x="439635" y="1457627"/>
            <a:ext cx="5560128" cy="461665"/>
          </a:xfrm>
          <a:prstGeom prst="rect">
            <a:avLst/>
          </a:prstGeom>
          <a:noFill/>
          <a:ln w="9525">
            <a:noFill/>
          </a:ln>
        </p:spPr>
        <p:txBody>
          <a:bodyPr wrap="square">
            <a:spAutoFit/>
          </a:bodyPr>
          <a:lstStyle/>
          <a:p>
            <a:pPr>
              <a:spcBef>
                <a:spcPct val="50000"/>
              </a:spcBef>
            </a:pPr>
            <a:r>
              <a:rPr lang="en-US" altLang="zh-CN" sz="2400" b="1" noProof="1">
                <a:solidFill>
                  <a:srgbClr val="FF0000"/>
                </a:solidFill>
                <a:effectLst>
                  <a:outerShdw blurRad="38100" dist="38100" dir="2700000">
                    <a:srgbClr val="C0C0C0"/>
                  </a:outerShdw>
                </a:effectLst>
                <a:ea typeface="Segoe UI" panose="020B0502040204020203" pitchFamily="34" charset="0"/>
                <a:cs typeface="Segoe UI" panose="020B0502040204020203" pitchFamily="34" charset="0"/>
              </a:rPr>
              <a:t>A New Teacher Gives an Interesting Class</a:t>
            </a:r>
          </a:p>
        </p:txBody>
      </p:sp>
      <p:sp>
        <p:nvSpPr>
          <p:cNvPr id="35" name="矩形 34">
            <a:extLst>
              <a:ext uri="{FF2B5EF4-FFF2-40B4-BE49-F238E27FC236}">
                <a16:creationId xmlns:a16="http://schemas.microsoft.com/office/drawing/2014/main" xmlns="" id="{671C1B4D-AF56-4002-B785-AAB323082AB4}"/>
              </a:ext>
            </a:extLst>
          </p:cNvPr>
          <p:cNvSpPr/>
          <p:nvPr/>
        </p:nvSpPr>
        <p:spPr>
          <a:xfrm>
            <a:off x="6495514" y="2573865"/>
            <a:ext cx="4009121" cy="3005147"/>
          </a:xfrm>
          <a:prstGeom prst="rect">
            <a:avLst/>
          </a:prstGeom>
          <a:solidFill>
            <a:srgbClr val="DDDDDD"/>
          </a:solidFill>
          <a:ln>
            <a:headEnd type="none" w="med" len="med"/>
            <a:tailEnd type="none" w="med" len="med"/>
          </a:ln>
          <a:effectLst>
            <a:glow rad="228600">
              <a:srgbClr val="42BAC8">
                <a:alpha val="40000"/>
              </a:srgbClr>
            </a:glow>
            <a:outerShdw blurRad="50800" dist="38100" dir="2700000" algn="tl" rotWithShape="0">
              <a:prstClr val="black">
                <a:alpha val="40000"/>
              </a:prstClr>
            </a:outerShdw>
          </a:effectLst>
        </p:spPr>
        <p:style>
          <a:lnRef idx="3">
            <a:schemeClr val="lt1"/>
          </a:lnRef>
          <a:fillRef idx="1">
            <a:schemeClr val="accent2"/>
          </a:fillRef>
          <a:effectRef idx="1">
            <a:schemeClr val="accent2"/>
          </a:effectRef>
          <a:fontRef idx="minor">
            <a:schemeClr val="lt1"/>
          </a:fontRef>
        </p:style>
        <p:txBody>
          <a:bodyPr wrap="none" anchor="ctr"/>
          <a:lstStyle/>
          <a:p>
            <a:r>
              <a:rPr lang="en-US" altLang="zh-CN" sz="3200" b="1" noProof="1">
                <a:solidFill>
                  <a:srgbClr val="FF0000"/>
                </a:solidFill>
                <a:effectLst>
                  <a:outerShdw blurRad="38100" dist="38100" dir="2700000">
                    <a:srgbClr val="C0C0C0"/>
                  </a:outerShdw>
                </a:effectLst>
                <a:latin typeface="Calibri" panose="020F0502020204030204" pitchFamily="34" charset="0"/>
                <a:ea typeface="宋体" panose="02010600030101010101" pitchFamily="2" charset="-122"/>
                <a:cs typeface="+mn-ea"/>
              </a:rPr>
              <a:t>               </a:t>
            </a:r>
            <a:r>
              <a:rPr lang="en-US" altLang="zh-CN" sz="12900" b="1" noProof="1">
                <a:solidFill>
                  <a:srgbClr val="FF0000"/>
                </a:solidFill>
                <a:effectLst>
                  <a:outerShdw blurRad="38100" dist="38100" dir="2700000">
                    <a:srgbClr val="C0C0C0"/>
                  </a:outerShdw>
                </a:effectLst>
                <a:latin typeface="Calibri" panose="020F0502020204030204" pitchFamily="34" charset="0"/>
                <a:ea typeface="宋体" panose="02010600030101010101" pitchFamily="2" charset="-122"/>
                <a:cs typeface="+mn-ea"/>
              </a:rPr>
              <a:t>?</a:t>
            </a:r>
            <a:endParaRPr lang="en-US" altLang="zh-CN" sz="12900" b="1" noProof="1">
              <a:solidFill>
                <a:srgbClr val="FF0000"/>
              </a:solidFill>
              <a:effectLst>
                <a:outerShdw blurRad="38100" dist="38100" dir="2700000">
                  <a:srgbClr val="C0C0C0"/>
                </a:outerShdw>
              </a:effectLst>
              <a:latin typeface="Calibri" panose="020F0502020204030204" pitchFamily="34" charset="0"/>
              <a:ea typeface="宋体" panose="02010600030101010101" pitchFamily="2" charset="-122"/>
            </a:endParaRPr>
          </a:p>
        </p:txBody>
      </p:sp>
      <p:cxnSp>
        <p:nvCxnSpPr>
          <p:cNvPr id="36" name="直接连接符 35">
            <a:extLst>
              <a:ext uri="{FF2B5EF4-FFF2-40B4-BE49-F238E27FC236}">
                <a16:creationId xmlns:a16="http://schemas.microsoft.com/office/drawing/2014/main" xmlns="" id="{4C461653-601C-4299-A76B-15BD299CC29F}"/>
              </a:ext>
            </a:extLst>
          </p:cNvPr>
          <p:cNvCxnSpPr/>
          <p:nvPr/>
        </p:nvCxnSpPr>
        <p:spPr>
          <a:xfrm>
            <a:off x="6495514" y="2118453"/>
            <a:ext cx="3929364" cy="1259"/>
          </a:xfrm>
          <a:prstGeom prst="line">
            <a:avLst/>
          </a:prstGeom>
          <a:ln w="38100">
            <a:solidFill>
              <a:srgbClr val="42BAC8"/>
            </a:solidFill>
          </a:ln>
        </p:spPr>
        <p:style>
          <a:lnRef idx="1">
            <a:schemeClr val="accent5"/>
          </a:lnRef>
          <a:fillRef idx="0">
            <a:schemeClr val="accent5"/>
          </a:fillRef>
          <a:effectRef idx="0">
            <a:schemeClr val="accent5"/>
          </a:effectRef>
          <a:fontRef idx="minor">
            <a:schemeClr val="tx1"/>
          </a:fontRef>
        </p:style>
      </p:cxnSp>
      <p:sp>
        <p:nvSpPr>
          <p:cNvPr id="37" name="TextBox 22">
            <a:extLst>
              <a:ext uri="{FF2B5EF4-FFF2-40B4-BE49-F238E27FC236}">
                <a16:creationId xmlns:a16="http://schemas.microsoft.com/office/drawing/2014/main" xmlns="" id="{CADD346E-56E8-4FE4-9E50-8C6FDC7BB7FE}"/>
              </a:ext>
            </a:extLst>
          </p:cNvPr>
          <p:cNvSpPr txBox="1"/>
          <p:nvPr/>
        </p:nvSpPr>
        <p:spPr>
          <a:xfrm>
            <a:off x="8061974" y="1349013"/>
            <a:ext cx="576775" cy="769441"/>
          </a:xfrm>
          <a:prstGeom prst="rect">
            <a:avLst/>
          </a:prstGeom>
          <a:noFill/>
        </p:spPr>
        <p:txBody>
          <a:bodyPr wrap="square" rtlCol="0">
            <a:spAutoFit/>
          </a:bodyPr>
          <a:lstStyle/>
          <a:p>
            <a:r>
              <a:rPr lang="en-US" altLang="zh-CN" sz="4400" b="1" noProof="1">
                <a:solidFill>
                  <a:srgbClr val="FF0000"/>
                </a:solidFill>
                <a:effectLst>
                  <a:outerShdw blurRad="38100" dist="38100" dir="2700000">
                    <a:srgbClr val="C0C0C0"/>
                  </a:outerShdw>
                </a:effectLst>
                <a:latin typeface="Calibri" panose="020F0502020204030204" pitchFamily="34" charset="0"/>
                <a:ea typeface="宋体" panose="02010600030101010101" pitchFamily="2" charset="-122"/>
                <a:cs typeface="+mn-ea"/>
              </a:rPr>
              <a:t>?</a:t>
            </a:r>
            <a:endParaRPr lang="zh-CN" altLang="en-US" sz="4400" b="1" noProof="1">
              <a:solidFill>
                <a:srgbClr val="FF0000"/>
              </a:solidFill>
              <a:effectLst>
                <a:outerShdw blurRad="38100" dist="38100" dir="2700000">
                  <a:srgbClr val="C0C0C0"/>
                </a:outerShdw>
              </a:effectLst>
              <a:latin typeface="Calibri" panose="020F0502020204030204" pitchFamily="34" charset="0"/>
              <a:ea typeface="宋体" panose="02010600030101010101" pitchFamily="2" charset="-122"/>
              <a:cs typeface="+mn-ea"/>
            </a:endParaRPr>
          </a:p>
        </p:txBody>
      </p:sp>
      <p:pic>
        <p:nvPicPr>
          <p:cNvPr id="49" name="图片 48">
            <a:extLst>
              <a:ext uri="{FF2B5EF4-FFF2-40B4-BE49-F238E27FC236}">
                <a16:creationId xmlns:a16="http://schemas.microsoft.com/office/drawing/2014/main" xmlns="" id="{12B07BF7-6700-4B88-9226-BE6150A0A91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042242">
            <a:off x="1607849" y="2425721"/>
            <a:ext cx="2446596" cy="3593628"/>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50" name="组合 49">
            <a:extLst>
              <a:ext uri="{FF2B5EF4-FFF2-40B4-BE49-F238E27FC236}">
                <a16:creationId xmlns:a16="http://schemas.microsoft.com/office/drawing/2014/main" xmlns="" id="{577F12FB-DF10-489D-BF8A-D8C52CB0F41E}"/>
              </a:ext>
            </a:extLst>
          </p:cNvPr>
          <p:cNvGrpSpPr/>
          <p:nvPr/>
        </p:nvGrpSpPr>
        <p:grpSpPr>
          <a:xfrm>
            <a:off x="7336489" y="3947995"/>
            <a:ext cx="4683188" cy="2776381"/>
            <a:chOff x="1301117" y="461194"/>
            <a:chExt cx="7737722" cy="4982109"/>
          </a:xfrm>
          <a:effectLst>
            <a:glow rad="139700">
              <a:schemeClr val="accent1">
                <a:satMod val="175000"/>
                <a:alpha val="40000"/>
              </a:schemeClr>
            </a:glow>
          </a:effectLst>
        </p:grpSpPr>
        <p:sp>
          <p:nvSpPr>
            <p:cNvPr id="51" name="竖卷形 1">
              <a:extLst>
                <a:ext uri="{FF2B5EF4-FFF2-40B4-BE49-F238E27FC236}">
                  <a16:creationId xmlns:a16="http://schemas.microsoft.com/office/drawing/2014/main" xmlns="" id="{1B102465-3238-4760-947C-52516FBABE14}"/>
                </a:ext>
              </a:extLst>
            </p:cNvPr>
            <p:cNvSpPr/>
            <p:nvPr/>
          </p:nvSpPr>
          <p:spPr>
            <a:xfrm>
              <a:off x="1301117" y="461194"/>
              <a:ext cx="7737722" cy="4982109"/>
            </a:xfrm>
            <a:prstGeom prst="verticalScroll">
              <a:avLst/>
            </a:prstGeom>
            <a:solidFill>
              <a:schemeClr val="bg1"/>
            </a:solidFill>
            <a:ln>
              <a:solidFill>
                <a:schemeClr val="accent1"/>
              </a:solidFill>
            </a:ln>
            <a:effectLst>
              <a:glow rad="63500">
                <a:schemeClr val="accent2">
                  <a:satMod val="175000"/>
                  <a:alpha val="40000"/>
                </a:schemeClr>
              </a:glow>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2" name="文本框 51">
              <a:extLst>
                <a:ext uri="{FF2B5EF4-FFF2-40B4-BE49-F238E27FC236}">
                  <a16:creationId xmlns:a16="http://schemas.microsoft.com/office/drawing/2014/main" xmlns="" id="{8BFD2A64-6474-4197-A7CD-0CC0453530E0}"/>
                </a:ext>
              </a:extLst>
            </p:cNvPr>
            <p:cNvSpPr txBox="1"/>
            <p:nvPr/>
          </p:nvSpPr>
          <p:spPr>
            <a:xfrm>
              <a:off x="2190511" y="1131763"/>
              <a:ext cx="6521898" cy="3976510"/>
            </a:xfrm>
            <a:prstGeom prst="rect">
              <a:avLst/>
            </a:prstGeom>
            <a:noFill/>
            <a:ln>
              <a:solidFill>
                <a:schemeClr val="accent1"/>
              </a:solidFill>
            </a:ln>
          </p:spPr>
          <p:txBody>
            <a:bodyPr wrap="square" rtlCol="0">
              <a:spAutoFit/>
            </a:bodyPr>
            <a:lstStyle/>
            <a:p>
              <a:r>
                <a:rPr lang="en-US" altLang="zh-CN" sz="2400" b="1" i="1" dirty="0">
                  <a:solidFill>
                    <a:schemeClr val="bg2">
                      <a:lumMod val="50000"/>
                    </a:schemeClr>
                  </a:solidFill>
                  <a:effectLst>
                    <a:outerShdw blurRad="38100" dist="38100" dir="2700000">
                      <a:srgbClr val="C0C0C0"/>
                    </a:outerShdw>
                  </a:effectLst>
                  <a:latin typeface="Segoe UI" panose="020B0502040204020203" pitchFamily="34" charset="0"/>
                  <a:cs typeface="Segoe UI" panose="020B0502040204020203" pitchFamily="34" charset="0"/>
                </a:rPr>
                <a:t>Sweet Tips:</a:t>
              </a:r>
            </a:p>
            <a:p>
              <a:pPr marL="342891" indent="-342891">
                <a:buAutoNum type="arabicPeriod"/>
              </a:pPr>
              <a:r>
                <a:rPr lang="en-US" altLang="zh-CN" sz="2400" b="1" i="1" dirty="0">
                  <a:solidFill>
                    <a:schemeClr val="bg2">
                      <a:lumMod val="50000"/>
                    </a:schemeClr>
                  </a:solidFill>
                  <a:effectLst>
                    <a:outerShdw blurRad="38100" dist="38100" dir="2700000">
                      <a:srgbClr val="C0C0C0"/>
                    </a:outerShdw>
                  </a:effectLst>
                  <a:latin typeface="Segoe UI" panose="020B0502040204020203" pitchFamily="34" charset="0"/>
                  <a:cs typeface="Segoe UI" panose="020B0502040204020203" pitchFamily="34" charset="0"/>
                </a:rPr>
                <a:t>Two for the </a:t>
              </a:r>
              <a:r>
                <a:rPr lang="en-US" altLang="zh-CN" sz="2400" b="1" i="1" dirty="0">
                  <a:solidFill>
                    <a:srgbClr val="FF0000"/>
                  </a:solidFill>
                  <a:effectLst>
                    <a:outerShdw blurRad="38100" dist="38100" dir="2700000">
                      <a:srgbClr val="C0C0C0"/>
                    </a:outerShdw>
                  </a:effectLst>
                  <a:latin typeface="Segoe UI" panose="020B0502040204020203" pitchFamily="34" charset="0"/>
                  <a:cs typeface="Segoe UI" panose="020B0502040204020203" pitchFamily="34" charset="0"/>
                </a:rPr>
                <a:t>head</a:t>
              </a:r>
              <a:r>
                <a:rPr lang="en-US" altLang="zh-CN" sz="2400" b="1" i="1" dirty="0">
                  <a:solidFill>
                    <a:schemeClr val="bg2">
                      <a:lumMod val="50000"/>
                    </a:schemeClr>
                  </a:solidFill>
                  <a:effectLst>
                    <a:outerShdw blurRad="38100" dist="38100" dir="2700000">
                      <a:srgbClr val="C0C0C0"/>
                    </a:outerShdw>
                  </a:effectLst>
                  <a:latin typeface="Segoe UI" panose="020B0502040204020203" pitchFamily="34" charset="0"/>
                  <a:cs typeface="Segoe UI" panose="020B0502040204020203" pitchFamily="34" charset="0"/>
                </a:rPr>
                <a:t>.</a:t>
              </a:r>
            </a:p>
            <a:p>
              <a:pPr marL="342891" indent="-342891">
                <a:buAutoNum type="arabicPeriod"/>
              </a:pPr>
              <a:r>
                <a:rPr lang="en-US" altLang="zh-CN" sz="2400" b="1" i="1" dirty="0">
                  <a:solidFill>
                    <a:schemeClr val="bg2">
                      <a:lumMod val="50000"/>
                    </a:schemeClr>
                  </a:solidFill>
                  <a:effectLst>
                    <a:outerShdw blurRad="38100" dist="38100" dir="2700000">
                      <a:srgbClr val="C0C0C0"/>
                    </a:outerShdw>
                  </a:effectLst>
                  <a:latin typeface="Segoe UI" panose="020B0502040204020203" pitchFamily="34" charset="0"/>
                  <a:cs typeface="Segoe UI" panose="020B0502040204020203" pitchFamily="34" charset="0"/>
                </a:rPr>
                <a:t>Two for the </a:t>
              </a:r>
              <a:r>
                <a:rPr lang="en-US" altLang="zh-CN" sz="2400" b="1" i="1" dirty="0">
                  <a:solidFill>
                    <a:srgbClr val="FF0000"/>
                  </a:solidFill>
                  <a:effectLst>
                    <a:outerShdw blurRad="38100" dist="38100" dir="2700000">
                      <a:srgbClr val="C0C0C0"/>
                    </a:outerShdw>
                  </a:effectLst>
                  <a:latin typeface="Segoe UI" panose="020B0502040204020203" pitchFamily="34" charset="0"/>
                  <a:cs typeface="Segoe UI" panose="020B0502040204020203" pitchFamily="34" charset="0"/>
                </a:rPr>
                <a:t>body</a:t>
              </a:r>
              <a:r>
                <a:rPr lang="en-US" altLang="zh-CN" sz="2400" b="1" i="1" dirty="0">
                  <a:solidFill>
                    <a:schemeClr val="bg2">
                      <a:lumMod val="50000"/>
                    </a:schemeClr>
                  </a:solidFill>
                  <a:effectLst>
                    <a:outerShdw blurRad="38100" dist="38100" dir="2700000">
                      <a:srgbClr val="C0C0C0"/>
                    </a:outerShdw>
                  </a:effectLst>
                  <a:latin typeface="Segoe UI" panose="020B0502040204020203" pitchFamily="34" charset="0"/>
                  <a:cs typeface="Segoe UI" panose="020B0502040204020203" pitchFamily="34" charset="0"/>
                </a:rPr>
                <a:t>.</a:t>
              </a:r>
            </a:p>
            <a:p>
              <a:pPr marL="342891" indent="-342891">
                <a:buAutoNum type="arabicPeriod"/>
              </a:pPr>
              <a:r>
                <a:rPr lang="en-US" altLang="zh-CN" sz="2400" b="1" i="1" dirty="0">
                  <a:solidFill>
                    <a:schemeClr val="bg2">
                      <a:lumMod val="50000"/>
                    </a:schemeClr>
                  </a:solidFill>
                  <a:effectLst>
                    <a:outerShdw blurRad="38100" dist="38100" dir="2700000">
                      <a:srgbClr val="C0C0C0"/>
                    </a:outerShdw>
                  </a:effectLst>
                  <a:latin typeface="Segoe UI" panose="020B0502040204020203" pitchFamily="34" charset="0"/>
                  <a:cs typeface="Segoe UI" panose="020B0502040204020203" pitchFamily="34" charset="0"/>
                </a:rPr>
                <a:t>Two for the </a:t>
              </a:r>
              <a:r>
                <a:rPr lang="en-US" altLang="zh-CN" sz="2400" b="1" i="1" dirty="0">
                  <a:solidFill>
                    <a:srgbClr val="FF0000"/>
                  </a:solidFill>
                  <a:effectLst>
                    <a:outerShdw blurRad="38100" dist="38100" dir="2700000">
                      <a:srgbClr val="C0C0C0"/>
                    </a:outerShdw>
                  </a:effectLst>
                  <a:latin typeface="Segoe UI" panose="020B0502040204020203" pitchFamily="34" charset="0"/>
                  <a:cs typeface="Segoe UI" panose="020B0502040204020203" pitchFamily="34" charset="0"/>
                </a:rPr>
                <a:t>tail</a:t>
              </a:r>
              <a:r>
                <a:rPr lang="en-US" altLang="zh-CN" sz="2400" b="1" i="1" dirty="0">
                  <a:solidFill>
                    <a:schemeClr val="bg2">
                      <a:lumMod val="50000"/>
                    </a:schemeClr>
                  </a:solidFill>
                  <a:effectLst>
                    <a:outerShdw blurRad="38100" dist="38100" dir="2700000">
                      <a:srgbClr val="C0C0C0"/>
                    </a:outerShdw>
                  </a:effectLst>
                  <a:latin typeface="Segoe UI" panose="020B0502040204020203" pitchFamily="34" charset="0"/>
                  <a:cs typeface="Segoe UI" panose="020B0502040204020203" pitchFamily="34" charset="0"/>
                </a:rPr>
                <a:t>. </a:t>
              </a:r>
            </a:p>
            <a:p>
              <a:r>
                <a:rPr lang="en-US" altLang="zh-CN" sz="2400" b="1" i="1" dirty="0">
                  <a:solidFill>
                    <a:schemeClr val="bg2">
                      <a:lumMod val="50000"/>
                    </a:schemeClr>
                  </a:solidFill>
                  <a:effectLst>
                    <a:outerShdw blurRad="38100" dist="38100" dir="2700000">
                      <a:srgbClr val="C0C0C0"/>
                    </a:outerShdw>
                  </a:effectLst>
                  <a:latin typeface="Segoe UI" panose="020B0502040204020203" pitchFamily="34" charset="0"/>
                  <a:cs typeface="Segoe UI" panose="020B0502040204020203" pitchFamily="34" charset="0"/>
                </a:rPr>
                <a:t>    Then </a:t>
              </a:r>
              <a:r>
                <a:rPr lang="en-US" altLang="zh-CN" sz="2400" b="1" i="1" dirty="0">
                  <a:solidFill>
                    <a:srgbClr val="FF0000"/>
                  </a:solidFill>
                  <a:effectLst>
                    <a:outerShdw blurRad="38100" dist="38100" dir="2700000">
                      <a:srgbClr val="C0C0C0"/>
                    </a:outerShdw>
                  </a:effectLst>
                  <a:latin typeface="Segoe UI" panose="020B0502040204020203" pitchFamily="34" charset="0"/>
                  <a:cs typeface="Segoe UI" panose="020B0502040204020203" pitchFamily="34" charset="0"/>
                </a:rPr>
                <a:t>report together</a:t>
              </a:r>
              <a:r>
                <a:rPr lang="en-US" altLang="zh-CN" sz="2400" b="1" i="1" dirty="0">
                  <a:solidFill>
                    <a:schemeClr val="bg2">
                      <a:lumMod val="50000"/>
                    </a:schemeClr>
                  </a:solidFill>
                  <a:effectLst>
                    <a:outerShdw blurRad="38100" dist="38100" dir="2700000">
                      <a:srgbClr val="C0C0C0"/>
                    </a:outerShdw>
                  </a:effectLst>
                  <a:latin typeface="Segoe UI" panose="020B0502040204020203" pitchFamily="34" charset="0"/>
                  <a:cs typeface="Segoe UI" panose="020B0502040204020203" pitchFamily="34" charset="0"/>
                </a:rPr>
                <a:t>. </a:t>
              </a:r>
            </a:p>
            <a:p>
              <a:pPr marL="342891" indent="-342891">
                <a:buAutoNum type="arabicPeriod"/>
              </a:pPr>
              <a:endParaRPr lang="en-US" altLang="zh-CN" dirty="0">
                <a:solidFill>
                  <a:srgbClr val="C00000"/>
                </a:solidFill>
                <a:latin typeface="Cambria Math" panose="02040503050406030204" pitchFamily="18" charset="0"/>
                <a:ea typeface="Cambria Math" panose="02040503050406030204" pitchFamily="18" charset="0"/>
                <a:cs typeface="Segoe UI Black" panose="020B0A02040204020203" pitchFamily="34" charset="0"/>
              </a:endParaRPr>
            </a:p>
          </p:txBody>
        </p:sp>
      </p:grpSp>
    </p:spTree>
    <p:extLst>
      <p:ext uri="{BB962C8B-B14F-4D97-AF65-F5344CB8AC3E}">
        <p14:creationId xmlns:p14="http://schemas.microsoft.com/office/powerpoint/2010/main" val="3442616400"/>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4" presetClass="path" presetSubtype="0" accel="49333" decel="50667" fill="hold" nodeType="clickEffect">
                                  <p:stCondLst>
                                    <p:cond delay="0"/>
                                  </p:stCondLst>
                                  <p:childTnLst>
                                    <p:animMotion origin="layout" path="M 2.29167E-6 3.7037E-7 L 2.29167E-6 -0.19352 " pathEditMode="relative" rAng="0" ptsTypes="AA">
                                      <p:cBhvr>
                                        <p:cTn id="6" dur="750" fill="hold"/>
                                        <p:tgtEl>
                                          <p:spTgt spid="3"/>
                                        </p:tgtEl>
                                        <p:attrNameLst>
                                          <p:attrName>ppt_x</p:attrName>
                                          <p:attrName>ppt_y</p:attrName>
                                        </p:attrNameLst>
                                      </p:cBhvr>
                                      <p:rCtr x="0" y="-9676"/>
                                    </p:animMotion>
                                  </p:childTnLst>
                                </p:cTn>
                              </p:par>
                              <p:par>
                                <p:cTn id="7" presetID="53" presetClass="entr" presetSubtype="16" fill="hold" grpId="0" nodeType="withEffect">
                                  <p:stCondLst>
                                    <p:cond delay="1000"/>
                                  </p:stCondLst>
                                  <p:childTnLst>
                                    <p:set>
                                      <p:cBhvr>
                                        <p:cTn id="8" dur="1" fill="hold">
                                          <p:stCondLst>
                                            <p:cond delay="0"/>
                                          </p:stCondLst>
                                        </p:cTn>
                                        <p:tgtEl>
                                          <p:spTgt spid="28"/>
                                        </p:tgtEl>
                                        <p:attrNameLst>
                                          <p:attrName>style.visibility</p:attrName>
                                        </p:attrNameLst>
                                      </p:cBhvr>
                                      <p:to>
                                        <p:strVal val="visible"/>
                                      </p:to>
                                    </p:set>
                                    <p:anim calcmode="lin" valueType="num">
                                      <p:cBhvr>
                                        <p:cTn id="9" dur="100" fill="hold"/>
                                        <p:tgtEl>
                                          <p:spTgt spid="28"/>
                                        </p:tgtEl>
                                        <p:attrNameLst>
                                          <p:attrName>ppt_w</p:attrName>
                                        </p:attrNameLst>
                                      </p:cBhvr>
                                      <p:tavLst>
                                        <p:tav tm="0">
                                          <p:val>
                                            <p:fltVal val="0"/>
                                          </p:val>
                                        </p:tav>
                                        <p:tav tm="100000">
                                          <p:val>
                                            <p:strVal val="#ppt_w"/>
                                          </p:val>
                                        </p:tav>
                                      </p:tavLst>
                                    </p:anim>
                                    <p:anim calcmode="lin" valueType="num">
                                      <p:cBhvr>
                                        <p:cTn id="10" dur="100" fill="hold"/>
                                        <p:tgtEl>
                                          <p:spTgt spid="28"/>
                                        </p:tgtEl>
                                        <p:attrNameLst>
                                          <p:attrName>ppt_h</p:attrName>
                                        </p:attrNameLst>
                                      </p:cBhvr>
                                      <p:tavLst>
                                        <p:tav tm="0">
                                          <p:val>
                                            <p:fltVal val="0"/>
                                          </p:val>
                                        </p:tav>
                                        <p:tav tm="100000">
                                          <p:val>
                                            <p:strVal val="#ppt_h"/>
                                          </p:val>
                                        </p:tav>
                                      </p:tavLst>
                                    </p:anim>
                                    <p:animEffect transition="in" filter="fade">
                                      <p:cBhvr>
                                        <p:cTn id="11" dur="100"/>
                                        <p:tgtEl>
                                          <p:spTgt spid="28"/>
                                        </p:tgtEl>
                                      </p:cBhvr>
                                    </p:animEffect>
                                  </p:childTnLst>
                                </p:cTn>
                              </p:par>
                              <p:par>
                                <p:cTn id="12" presetID="10" presetClass="exit" presetSubtype="0" fill="hold" grpId="1" nodeType="withEffect">
                                  <p:stCondLst>
                                    <p:cond delay="1000"/>
                                  </p:stCondLst>
                                  <p:childTnLst>
                                    <p:animEffect transition="out" filter="fade">
                                      <p:cBhvr>
                                        <p:cTn id="13" dur="100"/>
                                        <p:tgtEl>
                                          <p:spTgt spid="28"/>
                                        </p:tgtEl>
                                      </p:cBhvr>
                                    </p:animEffect>
                                    <p:set>
                                      <p:cBhvr>
                                        <p:cTn id="14" dur="1" fill="hold">
                                          <p:stCondLst>
                                            <p:cond delay="99"/>
                                          </p:stCondLst>
                                        </p:cTn>
                                        <p:tgtEl>
                                          <p:spTgt spid="28"/>
                                        </p:tgtEl>
                                        <p:attrNameLst>
                                          <p:attrName>style.visibility</p:attrName>
                                        </p:attrNameLst>
                                      </p:cBhvr>
                                      <p:to>
                                        <p:strVal val="hidden"/>
                                      </p:to>
                                    </p:set>
                                  </p:childTnLst>
                                  <p:subTnLst>
                                    <p:audio>
                                      <p:cMediaNode>
                                        <p:cTn display="0" masterRel="sameClick">
                                          <p:stCondLst>
                                            <p:cond evt="begin" delay="0">
                                              <p:tn val="12"/>
                                            </p:cond>
                                          </p:stCondLst>
                                          <p:endCondLst>
                                            <p:cond evt="onStopAudio" delay="0">
                                              <p:tgtEl>
                                                <p:sldTgt/>
                                              </p:tgtEl>
                                            </p:cond>
                                          </p:endCondLst>
                                        </p:cTn>
                                        <p:tgtEl>
                                          <p:sndTgt r:embed="rId2" name="camera.wav"/>
                                        </p:tgtEl>
                                      </p:cMediaNode>
                                    </p:audio>
                                  </p:subTnLst>
                                </p:cTn>
                              </p:par>
                              <p:par>
                                <p:cTn id="15" presetID="42" presetClass="entr" presetSubtype="0" fill="hold" nodeType="withEffect">
                                  <p:stCondLst>
                                    <p:cond delay="1000"/>
                                  </p:stCondLst>
                                  <p:childTnLst>
                                    <p:set>
                                      <p:cBhvr>
                                        <p:cTn id="16" dur="1" fill="hold">
                                          <p:stCondLst>
                                            <p:cond delay="0"/>
                                          </p:stCondLst>
                                        </p:cTn>
                                        <p:tgtEl>
                                          <p:spTgt spid="49"/>
                                        </p:tgtEl>
                                        <p:attrNameLst>
                                          <p:attrName>style.visibility</p:attrName>
                                        </p:attrNameLst>
                                      </p:cBhvr>
                                      <p:to>
                                        <p:strVal val="visible"/>
                                      </p:to>
                                    </p:set>
                                    <p:animEffect transition="in" filter="fade">
                                      <p:cBhvr>
                                        <p:cTn id="17" dur="1000"/>
                                        <p:tgtEl>
                                          <p:spTgt spid="49"/>
                                        </p:tgtEl>
                                      </p:cBhvr>
                                    </p:animEffect>
                                    <p:anim calcmode="lin" valueType="num">
                                      <p:cBhvr>
                                        <p:cTn id="18" dur="1000" fill="hold"/>
                                        <p:tgtEl>
                                          <p:spTgt spid="49"/>
                                        </p:tgtEl>
                                        <p:attrNameLst>
                                          <p:attrName>ppt_x</p:attrName>
                                        </p:attrNameLst>
                                      </p:cBhvr>
                                      <p:tavLst>
                                        <p:tav tm="0">
                                          <p:val>
                                            <p:strVal val="#ppt_x"/>
                                          </p:val>
                                        </p:tav>
                                        <p:tav tm="100000">
                                          <p:val>
                                            <p:strVal val="#ppt_x"/>
                                          </p:val>
                                        </p:tav>
                                      </p:tavLst>
                                    </p:anim>
                                    <p:anim calcmode="lin" valueType="num">
                                      <p:cBhvr>
                                        <p:cTn id="19"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50"/>
                                        </p:tgtEl>
                                        <p:attrNameLst>
                                          <p:attrName>style.visibility</p:attrName>
                                        </p:attrNameLst>
                                      </p:cBhvr>
                                      <p:to>
                                        <p:strVal val="visible"/>
                                      </p:to>
                                    </p:set>
                                    <p:animEffect transition="in" filter="fade">
                                      <p:cBhvr>
                                        <p:cTn id="24" dur="1000"/>
                                        <p:tgtEl>
                                          <p:spTgt spid="50"/>
                                        </p:tgtEl>
                                      </p:cBhvr>
                                    </p:animEffect>
                                    <p:anim calcmode="lin" valueType="num">
                                      <p:cBhvr>
                                        <p:cTn id="25" dur="1000" fill="hold"/>
                                        <p:tgtEl>
                                          <p:spTgt spid="50"/>
                                        </p:tgtEl>
                                        <p:attrNameLst>
                                          <p:attrName>ppt_x</p:attrName>
                                        </p:attrNameLst>
                                      </p:cBhvr>
                                      <p:tavLst>
                                        <p:tav tm="0">
                                          <p:val>
                                            <p:strVal val="#ppt_x"/>
                                          </p:val>
                                        </p:tav>
                                        <p:tav tm="100000">
                                          <p:val>
                                            <p:strVal val="#ppt_x"/>
                                          </p:val>
                                        </p:tav>
                                      </p:tavLst>
                                    </p:anim>
                                    <p:anim calcmode="lin" valueType="num">
                                      <p:cBhvr>
                                        <p:cTn id="26"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8"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4" cstate="print">
            <a:extLst>
              <a:ext uri="{28A0092B-C50C-407E-A947-70E740481C1C}">
                <a14:useLocalDpi xmlns:a14="http://schemas.microsoft.com/office/drawing/2010/main" val="0"/>
              </a:ext>
            </a:extLst>
          </a:blip>
          <a:srcRect l="2270" t="3002" r="3988" b="7235"/>
          <a:stretch>
            <a:fillRect/>
          </a:stretch>
        </p:blipFill>
        <p:spPr>
          <a:xfrm>
            <a:off x="-385564" y="0"/>
            <a:ext cx="12831405" cy="6858000"/>
          </a:xfrm>
          <a:prstGeom prst="rect">
            <a:avLst/>
          </a:prstGeom>
        </p:spPr>
      </p:pic>
      <p:sp>
        <p:nvSpPr>
          <p:cNvPr id="4" name="椭圆 3"/>
          <p:cNvSpPr/>
          <p:nvPr/>
        </p:nvSpPr>
        <p:spPr>
          <a:xfrm>
            <a:off x="9443504" y="2233187"/>
            <a:ext cx="144035" cy="14398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a:solidFill>
                <a:prstClr val="white"/>
              </a:solidFill>
              <a:latin typeface="等线" panose="020F0502020204030204"/>
              <a:ea typeface="等线" panose="02010600030101010101" pitchFamily="2" charset="-122"/>
            </a:endParaRPr>
          </a:p>
        </p:txBody>
      </p:sp>
      <p:sp>
        <p:nvSpPr>
          <p:cNvPr id="5" name="TextBox 4"/>
          <p:cNvSpPr txBox="1"/>
          <p:nvPr/>
        </p:nvSpPr>
        <p:spPr>
          <a:xfrm>
            <a:off x="8357931" y="1927048"/>
            <a:ext cx="1428596" cy="369332"/>
          </a:xfrm>
          <a:prstGeom prst="rect">
            <a:avLst/>
          </a:prstGeom>
          <a:noFill/>
        </p:spPr>
        <p:txBody>
          <a:bodyPr wrap="none" rtlCol="0">
            <a:spAutoFit/>
          </a:bodyPr>
          <a:lstStyle/>
          <a:p>
            <a:pPr defTabSz="914377">
              <a:defRPr/>
            </a:pPr>
            <a:r>
              <a:rPr lang="en-US" altLang="zh-CN" b="1" dirty="0">
                <a:solidFill>
                  <a:srgbClr val="FF0000"/>
                </a:solidFill>
                <a:latin typeface="Arial Black" panose="020B0A04020102020204" pitchFamily="34" charset="0"/>
                <a:ea typeface="等线" panose="02010600030101010101" pitchFamily="2" charset="-122"/>
              </a:rPr>
              <a:t>Zhenjiang</a:t>
            </a:r>
            <a:endParaRPr lang="zh-CN" altLang="en-US" b="1" dirty="0">
              <a:solidFill>
                <a:srgbClr val="FF0000"/>
              </a:solidFill>
              <a:latin typeface="Arial Black" panose="020B0A04020102020204" pitchFamily="34" charset="0"/>
              <a:ea typeface="等线" panose="02010600030101010101" pitchFamily="2" charset="-122"/>
            </a:endParaRPr>
          </a:p>
        </p:txBody>
      </p:sp>
      <p:pic>
        <p:nvPicPr>
          <p:cNvPr id="6" name="图片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285220" y="3048376"/>
            <a:ext cx="1206409" cy="1205973"/>
          </a:xfrm>
          <a:prstGeom prst="rect">
            <a:avLst/>
          </a:prstGeom>
        </p:spPr>
      </p:pic>
      <p:pic>
        <p:nvPicPr>
          <p:cNvPr id="7" name="图片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968456" y="5444758"/>
            <a:ext cx="1206409" cy="1205973"/>
          </a:xfrm>
          <a:prstGeom prst="rect">
            <a:avLst/>
          </a:prstGeom>
        </p:spPr>
      </p:pic>
      <p:pic>
        <p:nvPicPr>
          <p:cNvPr id="8" name="图片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303812" y="1032872"/>
            <a:ext cx="1206409" cy="1205973"/>
          </a:xfrm>
          <a:prstGeom prst="rect">
            <a:avLst/>
          </a:prstGeom>
        </p:spPr>
      </p:pic>
      <p:pic>
        <p:nvPicPr>
          <p:cNvPr id="9" name="图片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046540" y="498738"/>
            <a:ext cx="1206409" cy="1205973"/>
          </a:xfrm>
          <a:prstGeom prst="rect">
            <a:avLst/>
          </a:prstGeom>
        </p:spPr>
      </p:pic>
      <p:pic>
        <p:nvPicPr>
          <p:cNvPr id="3" name="图片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013489" y="474482"/>
            <a:ext cx="1206409" cy="1205973"/>
          </a:xfrm>
          <a:prstGeom prst="rect">
            <a:avLst/>
          </a:prstGeom>
        </p:spPr>
      </p:pic>
      <p:pic>
        <p:nvPicPr>
          <p:cNvPr id="22" name="图片 21"/>
          <p:cNvPicPr>
            <a:picLocks noChangeAspect="1"/>
          </p:cNvPicPr>
          <p:nvPr/>
        </p:nvPicPr>
        <p:blipFill>
          <a:blip r:embed="rId6"/>
          <a:stretch>
            <a:fillRect/>
          </a:stretch>
        </p:blipFill>
        <p:spPr>
          <a:xfrm>
            <a:off x="3329581" y="98180"/>
            <a:ext cx="4856283" cy="2228227"/>
          </a:xfrm>
          <a:prstGeom prst="rect">
            <a:avLst/>
          </a:prstGeom>
          <a:ln>
            <a:noFill/>
          </a:ln>
          <a:effectLst>
            <a:softEdge rad="112500"/>
          </a:effectLst>
        </p:spPr>
      </p:pic>
      <p:pic>
        <p:nvPicPr>
          <p:cNvPr id="19" name="图片 18"/>
          <p:cNvPicPr>
            <a:picLocks noChangeAspect="1"/>
          </p:cNvPicPr>
          <p:nvPr/>
        </p:nvPicPr>
        <p:blipFill>
          <a:blip r:embed="rId7"/>
          <a:stretch>
            <a:fillRect/>
          </a:stretch>
        </p:blipFill>
        <p:spPr>
          <a:xfrm>
            <a:off x="8353319" y="3663201"/>
            <a:ext cx="4075101" cy="2805551"/>
          </a:xfrm>
          <a:prstGeom prst="rect">
            <a:avLst/>
          </a:prstGeom>
          <a:ln>
            <a:noFill/>
          </a:ln>
          <a:effectLst>
            <a:softEdge rad="112500"/>
          </a:effectLst>
        </p:spPr>
      </p:pic>
      <p:pic>
        <p:nvPicPr>
          <p:cNvPr id="23" name="图片 22"/>
          <p:cNvPicPr>
            <a:picLocks noChangeAspect="1"/>
          </p:cNvPicPr>
          <p:nvPr/>
        </p:nvPicPr>
        <p:blipFill>
          <a:blip r:embed="rId8"/>
          <a:stretch>
            <a:fillRect/>
          </a:stretch>
        </p:blipFill>
        <p:spPr>
          <a:xfrm>
            <a:off x="3674761" y="4326400"/>
            <a:ext cx="3310369" cy="2384309"/>
          </a:xfrm>
          <a:prstGeom prst="rect">
            <a:avLst/>
          </a:prstGeom>
          <a:ln>
            <a:noFill/>
          </a:ln>
          <a:effectLst>
            <a:softEdge rad="112500"/>
          </a:effectLst>
        </p:spPr>
      </p:pic>
      <p:pic>
        <p:nvPicPr>
          <p:cNvPr id="21" name="图片 20"/>
          <p:cNvPicPr>
            <a:picLocks noChangeAspect="1"/>
          </p:cNvPicPr>
          <p:nvPr/>
        </p:nvPicPr>
        <p:blipFill>
          <a:blip r:embed="rId9"/>
          <a:stretch>
            <a:fillRect/>
          </a:stretch>
        </p:blipFill>
        <p:spPr>
          <a:xfrm>
            <a:off x="1226121" y="2113171"/>
            <a:ext cx="4247263" cy="2510464"/>
          </a:xfrm>
          <a:prstGeom prst="rect">
            <a:avLst/>
          </a:prstGeom>
          <a:ln>
            <a:noFill/>
          </a:ln>
          <a:effectLst>
            <a:softEdge rad="112500"/>
          </a:effectLst>
        </p:spPr>
      </p:pic>
      <p:sp>
        <p:nvSpPr>
          <p:cNvPr id="13" name="TextBox 12"/>
          <p:cNvSpPr txBox="1"/>
          <p:nvPr/>
        </p:nvSpPr>
        <p:spPr>
          <a:xfrm>
            <a:off x="8283311" y="274572"/>
            <a:ext cx="1516762" cy="646986"/>
          </a:xfrm>
          <a:prstGeom prst="round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pPr defTabSz="914377">
              <a:defRPr/>
            </a:pPr>
            <a:r>
              <a:rPr lang="en-US" altLang="zh-CN" sz="3200" b="1" dirty="0">
                <a:solidFill>
                  <a:srgbClr val="FF0000"/>
                </a:solidFill>
                <a:latin typeface="Arial Black" panose="020B0A04020102020204" pitchFamily="34" charset="0"/>
                <a:ea typeface="等线" panose="02010600030101010101" pitchFamily="2" charset="-122"/>
              </a:rPr>
              <a:t>N</a:t>
            </a:r>
            <a:r>
              <a:rPr lang="en-US" altLang="zh-CN" sz="3200" b="1" dirty="0">
                <a:solidFill>
                  <a:prstClr val="black"/>
                </a:solidFill>
                <a:latin typeface="Arial Black" panose="020B0A04020102020204" pitchFamily="34" charset="0"/>
                <a:ea typeface="等线" panose="02010600030101010101" pitchFamily="2" charset="-122"/>
              </a:rPr>
              <a:t>orth</a:t>
            </a:r>
            <a:endParaRPr lang="zh-CN" altLang="en-US" sz="3200" b="1" dirty="0">
              <a:solidFill>
                <a:prstClr val="black"/>
              </a:solidFill>
              <a:latin typeface="Arial Black" panose="020B0A04020102020204" pitchFamily="34" charset="0"/>
              <a:ea typeface="等线" panose="02010600030101010101" pitchFamily="2" charset="-122"/>
            </a:endParaRPr>
          </a:p>
        </p:txBody>
      </p:sp>
      <p:sp>
        <p:nvSpPr>
          <p:cNvPr id="10" name="TextBox 9"/>
          <p:cNvSpPr txBox="1"/>
          <p:nvPr/>
        </p:nvSpPr>
        <p:spPr>
          <a:xfrm>
            <a:off x="10444985" y="1989173"/>
            <a:ext cx="1245600" cy="646986"/>
          </a:xfrm>
          <a:prstGeom prst="round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pPr defTabSz="914377">
              <a:defRPr/>
            </a:pPr>
            <a:r>
              <a:rPr lang="en-US" altLang="zh-CN" sz="3200" b="1" dirty="0">
                <a:solidFill>
                  <a:srgbClr val="00B050"/>
                </a:solidFill>
                <a:latin typeface="Arial Black" panose="020B0A04020102020204" pitchFamily="34" charset="0"/>
                <a:ea typeface="等线" panose="02010600030101010101" pitchFamily="2" charset="-122"/>
              </a:rPr>
              <a:t>E</a:t>
            </a:r>
            <a:r>
              <a:rPr lang="en-US" altLang="zh-CN" sz="3200" b="1" dirty="0">
                <a:solidFill>
                  <a:prstClr val="black"/>
                </a:solidFill>
                <a:latin typeface="Arial Black" panose="020B0A04020102020204" pitchFamily="34" charset="0"/>
                <a:ea typeface="等线" panose="02010600030101010101" pitchFamily="2" charset="-122"/>
              </a:rPr>
              <a:t>ast</a:t>
            </a:r>
            <a:endParaRPr lang="zh-CN" altLang="en-US" sz="3200" b="1" dirty="0">
              <a:solidFill>
                <a:prstClr val="black"/>
              </a:solidFill>
              <a:latin typeface="Arial Black" panose="020B0A04020102020204" pitchFamily="34" charset="0"/>
              <a:ea typeface="等线" panose="02010600030101010101" pitchFamily="2" charset="-122"/>
            </a:endParaRPr>
          </a:p>
        </p:txBody>
      </p:sp>
      <p:sp>
        <p:nvSpPr>
          <p:cNvPr id="14" name="TextBox 13"/>
          <p:cNvSpPr txBox="1"/>
          <p:nvPr/>
        </p:nvSpPr>
        <p:spPr>
          <a:xfrm>
            <a:off x="4365415" y="1228805"/>
            <a:ext cx="1353758" cy="646986"/>
          </a:xfrm>
          <a:prstGeom prst="round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pPr defTabSz="914377">
              <a:defRPr/>
            </a:pPr>
            <a:r>
              <a:rPr lang="en-US" altLang="zh-CN" sz="3200" b="1" dirty="0">
                <a:solidFill>
                  <a:srgbClr val="002060"/>
                </a:solidFill>
                <a:latin typeface="Arial Black" panose="020B0A04020102020204" pitchFamily="34" charset="0"/>
                <a:ea typeface="等线" panose="02010600030101010101" pitchFamily="2" charset="-122"/>
              </a:rPr>
              <a:t>W</a:t>
            </a:r>
            <a:r>
              <a:rPr lang="en-US" altLang="zh-CN" sz="3200" b="1" dirty="0">
                <a:solidFill>
                  <a:prstClr val="black"/>
                </a:solidFill>
                <a:latin typeface="Arial Black" panose="020B0A04020102020204" pitchFamily="34" charset="0"/>
                <a:ea typeface="等线" panose="02010600030101010101" pitchFamily="2" charset="-122"/>
              </a:rPr>
              <a:t>est</a:t>
            </a:r>
            <a:endParaRPr lang="zh-CN" altLang="en-US" sz="3200" b="1" dirty="0">
              <a:solidFill>
                <a:prstClr val="black"/>
              </a:solidFill>
              <a:latin typeface="Arial Black" panose="020B0A04020102020204" pitchFamily="34" charset="0"/>
              <a:ea typeface="等线" panose="02010600030101010101" pitchFamily="2" charset="-122"/>
            </a:endParaRPr>
          </a:p>
        </p:txBody>
      </p:sp>
      <p:sp>
        <p:nvSpPr>
          <p:cNvPr id="12" name="TextBox 11"/>
          <p:cNvSpPr txBox="1"/>
          <p:nvPr/>
        </p:nvSpPr>
        <p:spPr>
          <a:xfrm>
            <a:off x="6869889" y="5724325"/>
            <a:ext cx="1543802" cy="646986"/>
          </a:xfrm>
          <a:prstGeom prst="round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pPr defTabSz="914377">
              <a:defRPr/>
            </a:pPr>
            <a:r>
              <a:rPr lang="en-US" altLang="zh-CN" sz="3200" b="1" dirty="0">
                <a:solidFill>
                  <a:srgbClr val="00B0F0"/>
                </a:solidFill>
                <a:latin typeface="Arial Black" panose="020B0A04020102020204" pitchFamily="34" charset="0"/>
                <a:ea typeface="等线" panose="02010600030101010101" pitchFamily="2" charset="-122"/>
              </a:rPr>
              <a:t>S</a:t>
            </a:r>
            <a:r>
              <a:rPr lang="en-US" altLang="zh-CN" sz="3200" b="1" dirty="0">
                <a:solidFill>
                  <a:prstClr val="black"/>
                </a:solidFill>
                <a:latin typeface="Arial Black" panose="020B0A04020102020204" pitchFamily="34" charset="0"/>
                <a:ea typeface="等线" panose="02010600030101010101" pitchFamily="2" charset="-122"/>
              </a:rPr>
              <a:t>outh</a:t>
            </a:r>
            <a:endParaRPr lang="zh-CN" altLang="en-US" sz="3200" b="1" dirty="0">
              <a:solidFill>
                <a:prstClr val="black"/>
              </a:solidFill>
              <a:latin typeface="Arial Black" panose="020B0A04020102020204" pitchFamily="34" charset="0"/>
              <a:ea typeface="等线" panose="02010600030101010101" pitchFamily="2" charset="-122"/>
            </a:endParaRPr>
          </a:p>
        </p:txBody>
      </p:sp>
      <p:pic>
        <p:nvPicPr>
          <p:cNvPr id="11" name="love is...">
            <a:hlinkClick r:id="" action="ppaction://media"/>
            <a:extLst>
              <a:ext uri="{FF2B5EF4-FFF2-40B4-BE49-F238E27FC236}">
                <a16:creationId xmlns:a16="http://schemas.microsoft.com/office/drawing/2014/main" xmlns="" id="{0E4A18E8-67F2-46CF-87AC-EC13673C1AD1}"/>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12274039" y="3166381"/>
            <a:ext cx="406400" cy="406400"/>
          </a:xfrm>
          <a:prstGeom prst="rect">
            <a:avLst/>
          </a:prstGeom>
        </p:spPr>
      </p:pic>
      <p:pic>
        <p:nvPicPr>
          <p:cNvPr id="1026" name="Picture 2"/>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223340" y="2670346"/>
            <a:ext cx="3310369" cy="1774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73076207"/>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11"/>
                                        </p:tgtEl>
                                      </p:cBhvr>
                                    </p:cmd>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nodeType="clickEffect">
                                  <p:stCondLst>
                                    <p:cond delay="0"/>
                                  </p:stCondLst>
                                  <p:childTnLst>
                                    <p:animMotion origin="layout" path="M 0.00234 4.07407E-6 C 0.01471 0.0037 0.02917 0.00439 0.04115 0.01157 C 0.04375 0.01319 0.04636 0.01458 0.04896 0.0162 C 0.05026 0.01689 0.05287 0.01851 0.05287 0.01875 C 0.06159 0.02916 0.05065 0.01713 0.06315 0.02546 C 0.06458 0.02638 0.06563 0.02893 0.06706 0.03009 C 0.06823 0.03125 0.06966 0.03171 0.07096 0.0324 C 0.07734 0.04375 0.08633 0.05 0.09414 0.05763 C 0.10417 0.06736 0.11211 0.08125 0.12136 0.09213 C 0.12695 0.10671 0.13359 0.11898 0.14206 0.12893 C 0.14297 0.13125 0.14362 0.13379 0.14466 0.13564 C 0.1457 0.1375 0.14753 0.13819 0.14844 0.14027 C 0.14922 0.14213 0.14909 0.14513 0.14974 0.14722 C 0.1513 0.15208 0.15326 0.15648 0.15495 0.16111 C 0.15586 0.16342 0.15755 0.16782 0.15755 0.16805 C 0.15951 0.17801 0.16107 0.18773 0.16276 0.19791 C 0.16354 0.20254 0.16537 0.21157 0.16537 0.2118 C 0.16576 0.22384 0.16589 0.23611 0.16654 0.24838 C 0.16667 0.25069 0.16784 0.25277 0.16784 0.25532 C 0.16784 0.29444 0.16667 0.33356 0.16537 0.37245 C 0.16484 0.3875 0.16016 0.40162 0.15886 0.4162 C 0.15703 0.43611 0.15599 0.46134 0.14596 0.47361 C 0.14284 0.49051 0.13984 0.5 0.13425 0.51504 C 0.13125 0.52291 0.12591 0.52592 0.12266 0.53333 C 0.1099 0.56226 0.12617 0.53194 0.10977 0.56111 C 0.10846 0.56342 0.10755 0.56689 0.10586 0.56782 C 0.09818 0.57245 0.09167 0.5824 0.08516 0.59097 C 0.08412 0.59236 0.08242 0.59213 0.08125 0.59328 C 0.075 0.5993 0.0638 0.61157 0.05794 0.61851 C 0.05599 0.62083 0.04024 0.63148 0.03854 0.6324 C 0.03711 0.63333 0.0362 0.63564 0.03477 0.6368 C 0.02188 0.64699 0.00716 0.65185 -0.00664 0.65532 C -0.01875 0.65463 -0.03086 0.65486 -0.04284 0.65301 C -0.04687 0.65231 -0.06562 0.64051 -0.07018 0.6368 C -0.07721 0.63078 -0.08398 0.62453 -0.09088 0.61851 C -0.09232 0.61736 -0.09336 0.61504 -0.09479 0.61388 C -0.09726 0.6118 -0.10247 0.60926 -0.10247 0.60949 C -0.10482 0.60509 -0.10664 0.59976 -0.10898 0.5956 C -0.11211 0.59004 -0.11667 0.58333 -0.12057 0.57939 C -0.12226 0.57777 -0.12422 0.57685 -0.12578 0.57476 C -0.13125 0.56713 -0.1362 0.55625 -0.14128 0.54722 C -0.14622 0.53842 -0.15026 0.52338 -0.15417 0.51273 C -0.15859 0.50046 -0.16393 0.49027 -0.16849 0.47824 C -0.1707 0.47245 -0.17161 0.46388 -0.17357 0.45763 C -0.17943 0.43865 -0.18555 0.41967 -0.19036 0.4 C -0.19336 0.38819 -0.19401 0.37638 -0.19818 0.36574 C -0.20143 0.34838 -0.20378 0.33287 -0.20599 0.31504 C -0.20729 0.30439 -0.21094 0.29467 -0.21367 0.28518 C -0.21628 0.27592 -0.21562 0.26412 -0.21888 0.25532 C -0.21979 0.25301 -0.22083 0.25092 -0.22148 0.24838 C -0.22474 0.23564 -0.22591 0.22245 -0.22786 0.20926 C -0.22891 0.20231 -0.23047 0.1956 -0.23177 0.18865 C -0.23216 0.18634 -0.23307 0.18171 -0.23307 0.18194 C -0.23659 0.11967 -0.23932 0.05509 -0.22786 -0.0044 C -0.22591 -0.04237 -0.22187 -0.07848 -0.21237 -0.1125 C -0.20963 -0.12223 -0.2069 -0.13264 -0.20208 -0.14005 C -0.18945 -0.15926 -0.17383 -0.16436 -0.15807 -0.16991 C -0.14088 -0.16899 -0.12344 -0.16991 -0.10638 -0.16551 C -0.0987 -0.16297 -0.0918 -0.15695 -0.08437 -0.15394 C -0.08138 -0.15255 -0.07344 -0.14931 -0.07148 -0.14699 C -0.06614 -0.14074 -0.0582 -0.13473 -0.05195 -0.13102 C -0.04896 -0.12246 -0.04505 -0.12037 -0.04023 -0.11482 C -0.03542 -0.10139 -0.02565 -0.09399 -0.01836 -0.08496 C -0.01081 -0.0757 -0.00677 -0.05834 -0.00404 -0.04352 C -0.00312 -0.03889 -0.00299 -0.0338 -0.00156 -0.02987 C 0.00013 -0.02547 0.00208 -0.02153 0.00234 -0.01598 C 0.00261 -0.01065 0.00234 -0.00533 0.00234 4.07407E-6 Z " pathEditMode="relative" rAng="0" ptsTypes="AAAAAAAAAAAAAAAAAAAAAAAAAAAAAAAAAAAAAAAAAAAAAAAAAAAAAAAAAAAAAAAAAAA">
                                      <p:cBhvr>
                                        <p:cTn id="10" dur="5000" fill="hold"/>
                                        <p:tgtEl>
                                          <p:spTgt spid="3"/>
                                        </p:tgtEl>
                                        <p:attrNameLst>
                                          <p:attrName>ppt_x</p:attrName>
                                          <p:attrName>ppt_y</p:attrName>
                                        </p:attrNameLst>
                                      </p:cBhvr>
                                      <p:rCtr x="-3659" y="24259"/>
                                    </p:animMotion>
                                  </p:childTnLst>
                                </p:cTn>
                              </p:par>
                              <p:par>
                                <p:cTn id="11" presetID="10" presetClass="entr" presetSubtype="0" fill="hold" nodeType="withEffect">
                                  <p:stCondLst>
                                    <p:cond delay="100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grpId="0" nodeType="withEffect">
                                  <p:stCondLst>
                                    <p:cond delay="100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par>
                                <p:cTn id="17" presetID="10" presetClass="entr" presetSubtype="0" fill="hold" nodeType="withEffect">
                                  <p:stCondLst>
                                    <p:cond delay="100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par>
                                <p:cTn id="20" presetID="10" presetClass="entr" presetSubtype="0" fill="hold" nodeType="withEffect">
                                  <p:stCondLst>
                                    <p:cond delay="20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par>
                                <p:cTn id="23" presetID="10" presetClass="entr" presetSubtype="0" fill="hold" grpId="0" nodeType="withEffect">
                                  <p:stCondLst>
                                    <p:cond delay="200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par>
                                <p:cTn id="26" presetID="10" presetClass="entr" presetSubtype="0" fill="hold" nodeType="withEffect">
                                  <p:stCondLst>
                                    <p:cond delay="2000"/>
                                  </p:stCondLst>
                                  <p:childTnLst>
                                    <p:set>
                                      <p:cBhvr>
                                        <p:cTn id="27" dur="1" fill="hold">
                                          <p:stCondLst>
                                            <p:cond delay="0"/>
                                          </p:stCondLst>
                                        </p:cTn>
                                        <p:tgtEl>
                                          <p:spTgt spid="23"/>
                                        </p:tgtEl>
                                        <p:attrNameLst>
                                          <p:attrName>style.visibility</p:attrName>
                                        </p:attrNameLst>
                                      </p:cBhvr>
                                      <p:to>
                                        <p:strVal val="visible"/>
                                      </p:to>
                                    </p:set>
                                    <p:animEffect transition="in" filter="fade">
                                      <p:cBhvr>
                                        <p:cTn id="28" dur="500"/>
                                        <p:tgtEl>
                                          <p:spTgt spid="23"/>
                                        </p:tgtEl>
                                      </p:cBhvr>
                                    </p:animEffect>
                                  </p:childTnLst>
                                </p:cTn>
                              </p:par>
                              <p:par>
                                <p:cTn id="29" presetID="10" presetClass="entr" presetSubtype="0" fill="hold" grpId="0" nodeType="withEffect">
                                  <p:stCondLst>
                                    <p:cond delay="300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par>
                                <p:cTn id="32" presetID="10" presetClass="entr" presetSubtype="0" fill="hold" nodeType="withEffect">
                                  <p:stCondLst>
                                    <p:cond delay="3000"/>
                                  </p:stCondLst>
                                  <p:childTnLst>
                                    <p:set>
                                      <p:cBhvr>
                                        <p:cTn id="33" dur="1" fill="hold">
                                          <p:stCondLst>
                                            <p:cond delay="0"/>
                                          </p:stCondLst>
                                        </p:cTn>
                                        <p:tgtEl>
                                          <p:spTgt spid="21"/>
                                        </p:tgtEl>
                                        <p:attrNameLst>
                                          <p:attrName>style.visibility</p:attrName>
                                        </p:attrNameLst>
                                      </p:cBhvr>
                                      <p:to>
                                        <p:strVal val="visible"/>
                                      </p:to>
                                    </p:set>
                                    <p:animEffect transition="in" filter="fade">
                                      <p:cBhvr>
                                        <p:cTn id="34" dur="500"/>
                                        <p:tgtEl>
                                          <p:spTgt spid="21"/>
                                        </p:tgtEl>
                                      </p:cBhvr>
                                    </p:animEffect>
                                  </p:childTnLst>
                                </p:cTn>
                              </p:par>
                              <p:par>
                                <p:cTn id="35" presetID="10" presetClass="entr" presetSubtype="0" fill="hold" nodeType="withEffect">
                                  <p:stCondLst>
                                    <p:cond delay="300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childTnLst>
                                </p:cTn>
                              </p:par>
                              <p:par>
                                <p:cTn id="38" presetID="10" presetClass="entr" presetSubtype="0" fill="hold" grpId="0" nodeType="withEffect">
                                  <p:stCondLst>
                                    <p:cond delay="400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500"/>
                                        <p:tgtEl>
                                          <p:spTgt spid="13"/>
                                        </p:tgtEl>
                                      </p:cBhvr>
                                    </p:animEffect>
                                  </p:childTnLst>
                                </p:cTn>
                              </p:par>
                              <p:par>
                                <p:cTn id="41" presetID="10" presetClass="entr" presetSubtype="0" fill="hold" nodeType="withEffect">
                                  <p:stCondLst>
                                    <p:cond delay="400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500"/>
                                        <p:tgtEl>
                                          <p:spTgt spid="22"/>
                                        </p:tgtEl>
                                      </p:cBhvr>
                                    </p:animEffect>
                                  </p:childTnLst>
                                </p:cTn>
                              </p:par>
                              <p:par>
                                <p:cTn id="44" presetID="10" presetClass="entr" presetSubtype="0" fill="hold" nodeType="withEffect">
                                  <p:stCondLst>
                                    <p:cond delay="4000"/>
                                  </p:stCondLst>
                                  <p:childTnLst>
                                    <p:set>
                                      <p:cBhvr>
                                        <p:cTn id="45" dur="1" fill="hold">
                                          <p:stCondLst>
                                            <p:cond delay="0"/>
                                          </p:stCondLst>
                                        </p:cTn>
                                        <p:tgtEl>
                                          <p:spTgt spid="9"/>
                                        </p:tgtEl>
                                        <p:attrNameLst>
                                          <p:attrName>style.visibility</p:attrName>
                                        </p:attrNameLst>
                                      </p:cBhvr>
                                      <p:to>
                                        <p:strVal val="visible"/>
                                      </p:to>
                                    </p:set>
                                    <p:animEffect transition="in" filter="fade">
                                      <p:cBhvr>
                                        <p:cTn id="46" dur="500"/>
                                        <p:tgtEl>
                                          <p:spTgt spid="9"/>
                                        </p:tgtEl>
                                      </p:cBhvr>
                                    </p:animEffect>
                                  </p:childTnLst>
                                </p:cTn>
                              </p:par>
                            </p:childTnLst>
                          </p:cTn>
                        </p:par>
                      </p:childTnLst>
                    </p:cTn>
                  </p:par>
                  <p:par>
                    <p:cTn id="47" fill="hold">
                      <p:stCondLst>
                        <p:cond delay="indefinite"/>
                      </p:stCondLst>
                      <p:childTnLst>
                        <p:par>
                          <p:cTn id="48" fill="hold">
                            <p:stCondLst>
                              <p:cond delay="0"/>
                            </p:stCondLst>
                            <p:childTnLst>
                              <p:par>
                                <p:cTn id="49" presetID="1" presetClass="path" presetSubtype="0" accel="50000" decel="50000" fill="hold" nodeType="clickEffect">
                                  <p:stCondLst>
                                    <p:cond delay="0"/>
                                  </p:stCondLst>
                                  <p:childTnLst>
                                    <p:animMotion origin="layout" path="M 8.33333E-7 3.33333E-6 C 0.21471 3.33333E-6 0.38893 0.17106 0.38893 0.38194 C 0.38893 0.59259 0.21471 0.76412 8.33333E-7 0.76412 C -0.21458 0.76412 -0.38828 0.59259 -0.38828 0.38194 C -0.38828 0.17106 -0.21458 3.33333E-6 8.33333E-7 3.33333E-6 Z " pathEditMode="relative" rAng="0" ptsTypes="AAAAA">
                                      <p:cBhvr>
                                        <p:cTn id="50" dur="5000" fill="hold"/>
                                        <p:tgtEl>
                                          <p:spTgt spid="22"/>
                                        </p:tgtEl>
                                        <p:attrNameLst>
                                          <p:attrName>ppt_x</p:attrName>
                                          <p:attrName>ppt_y</p:attrName>
                                        </p:attrNameLst>
                                      </p:cBhvr>
                                      <p:rCtr x="26" y="38194"/>
                                    </p:animMotion>
                                  </p:childTnLst>
                                </p:cTn>
                              </p:par>
                              <p:par>
                                <p:cTn id="51" presetID="0" presetClass="path" presetSubtype="0" accel="50000" decel="50000" fill="hold" nodeType="withEffect">
                                  <p:stCondLst>
                                    <p:cond delay="0"/>
                                  </p:stCondLst>
                                  <p:childTnLst>
                                    <p:animMotion origin="layout" path="M 0.01068 0.03264 L 0.01068 0.03264 C 0.00795 0.03449 0.00521 0.03611 0.00261 0.03819 C -0.00364 0.04328 -0.0095 0.04977 -0.01601 0.05393 C -0.02148 0.05764 -0.02734 0.05833 -0.03294 0.06111 C -0.04518 0.06759 -0.05455 0.07731 -0.06757 0.08125 C -0.08359 0.08634 -0.09987 0.08796 -0.11601 0.0912 C -0.12317 0.09282 -0.13047 0.09537 -0.13776 0.0956 L -0.22812 0.09838 C -0.27356 0.10254 -0.26705 0.10254 -0.34583 0.0956 C -0.35481 0.0949 -0.36354 0.09074 -0.37239 0.08842 C -0.37369 0.0875 -0.375 0.08611 -0.37643 0.08565 C -0.39791 0.07615 -0.41992 0.07083 -0.44088 0.05833 C -0.44817 0.05393 -0.45547 0.04953 -0.46276 0.04537 C -0.46757 0.04282 -0.47252 0.04143 -0.47721 0.03819 C -0.49075 0.0294 -0.50416 0.01921 -0.51757 0.00949 L -0.54336 -0.00903 C -0.5664 -0.02616 -0.56836 -0.02709 -0.59088 -0.0507 C -0.59908 -0.05903 -0.61015 -0.07385 -0.61679 -0.08496 C -0.62461 -0.09861 -0.63307 -0.12246 -0.63776 -0.1382 C -0.64062 -0.14769 -0.64231 -0.15834 -0.64492 -0.16829 C -0.64713 -0.17639 -0.65013 -0.18403 -0.65221 -0.1926 C -0.65338 -0.19769 -0.65377 -0.20324 -0.65468 -0.20834 C -0.65507 -0.21088 -0.65573 -0.2132 -0.65625 -0.21551 C -0.65768 -0.25209 -0.6556 -0.21945 -0.66185 -0.26435 C -0.66289 -0.27176 -0.66341 -0.27963 -0.66432 -0.28727 C -0.6651 -0.29352 -0.66588 -0.29954 -0.66666 -0.30579 C -0.66536 -0.33797 -0.66497 -0.37014 -0.66276 -0.40185 C -0.66224 -0.40903 -0.65989 -0.41528 -0.65872 -0.42199 C -0.65664 -0.43241 -0.65533 -0.44329 -0.65299 -0.45347 C -0.64869 -0.47292 -0.64557 -0.47477 -0.63854 -0.49213 C -0.63593 -0.49861 -0.63346 -0.50556 -0.63125 -0.51227 C -0.63086 -0.51366 -0.63099 -0.51528 -0.63047 -0.51667 C -0.62369 -0.53264 -0.61653 -0.54815 -0.6095 -0.56389 C -0.6013 -0.58218 -0.59414 -0.59815 -0.58047 -0.60695 L -0.56914 -0.61412 C -0.56783 -0.61505 -0.56653 -0.61621 -0.5651 -0.6169 C -0.54062 -0.62847 -0.53971 -0.62824 -0.51914 -0.63565 C -0.51653 -0.63797 -0.51406 -0.64144 -0.51106 -0.64283 C -0.50547 -0.64537 -0.48841 -0.64653 -0.48294 -0.64699 L -0.45299 -0.65417 C -0.44388 -0.65648 -0.43489 -0.66065 -0.42565 -0.66135 L -0.40625 -0.66273 C -0.30716 -0.65347 -0.31575 -0.65926 -0.23203 -0.63704 C -0.22929 -0.63635 -0.22669 -0.63403 -0.22408 -0.63264 C -0.22122 -0.63148 -0.21523 -0.63056 -0.21276 -0.62986 C -0.21132 -0.6294 -0.21002 -0.62894 -0.20872 -0.62847 C -0.2052 -0.62709 -0.20169 -0.62593 -0.19817 -0.62408 C -0.19596 -0.62292 -0.19388 -0.6213 -0.19179 -0.61991 C -0.19023 -0.61875 -0.18854 -0.61806 -0.18698 -0.6169 C -0.18476 -0.61551 -0.18268 -0.61389 -0.18047 -0.61273 C -0.17513 -0.60972 -0.16953 -0.6081 -0.16432 -0.60417 C -0.15507 -0.59676 -0.15976 -0.59885 -0.15065 -0.59699 C -0.122 -0.57894 -0.13268 -0.5831 -0.11914 -0.57824 L -0.10065 -0.5625 C -0.09908 -0.56111 -0.09726 -0.56019 -0.09583 -0.5581 C -0.07578 -0.53148 -0.09479 -0.5551 -0.07968 -0.53959 C -0.07552 -0.53519 -0.07669 -0.53426 -0.07239 -0.52801 C -0.06823 -0.52199 -0.06367 -0.5169 -0.0595 -0.51088 C -0.05742 -0.50787 -0.05586 -0.50394 -0.0539 -0.50093 C -0.0526 -0.49885 -0.05117 -0.49722 -0.04987 -0.49514 C -0.04244 -0.48287 -0.03541 -0.47014 -0.02812 -0.45787 C -0.01093 -0.42917 -0.03359 -0.46945 -0.02005 -0.44352 C -0.01797 -0.43959 -0.01549 -0.43635 -0.01354 -0.43195 L -0.0039 -0.41042 C -0.00221 -0.40139 -0.00182 -0.39885 0.00261 -0.3875 C 0.00651 -0.37755 0.01159 -0.36898 0.0155 -0.3588 C 0.01602 -0.35741 0.01654 -0.35602 0.01706 -0.35463 C 0.01849 -0.35023 0.0194 -0.3456 0.0211 -0.34167 C 0.02266 -0.3382 0.02487 -0.33588 0.0267 -0.3331 C 0.02761 -0.33033 0.02852 -0.32755 0.02917 -0.32454 C 0.02982 -0.32176 0.02995 -0.31852 0.03073 -0.31597 C 0.03164 -0.3132 0.03295 -0.31111 0.03399 -0.3088 C 0.03477 -0.30116 0.03516 -0.29422 0.03724 -0.28727 C 0.03789 -0.28472 0.03933 -0.28334 0.0405 -0.28148 C 0.04076 -0.27523 0.04089 -0.26898 0.04128 -0.26273 C 0.04167 -0.25602 0.04258 -0.24954 0.04284 -0.24283 C 0.04336 -0.23125 0.04336 -0.21991 0.04375 -0.20834 C 0.0431 -0.19491 0.04323 -0.18148 0.04206 -0.16829 C 0.0418 -0.16551 0.04037 -0.16366 0.03972 -0.16111 C 0.03894 -0.15834 0.03868 -0.15533 0.03802 -0.15232 C 0.03711 -0.14815 0.03594 -0.14375 0.03477 -0.13959 C 0.03399 -0.13148 0.03451 -0.12246 0.03243 -0.11505 C 0.02982 -0.10602 0.03047 -0.10903 0.02839 -0.09514 C 0.028 -0.09283 0.02787 -0.09028 0.02761 -0.08797 C 0.02448 -0.06366 0.02865 -0.09699 0.02592 -0.07778 C 0.02188 -0.04885 0.02657 -0.07917 0.02266 -0.05486 C 0.0224 -0.05023 0.0224 -0.04537 0.02188 -0.04051 C 0.02162 -0.03773 0.02032 -0.03195 0.02032 -0.03195 L 0.01953 -0.03496 " pathEditMode="relative" ptsTypes="AAAAAAAAAAAAAAAAAAAAAAAAAAAAAAAAAAAAAAAAAAAAAAAAAAAAAAAAAAAAAAAAAAAAAAAAAAAAAAAAAAAAAAAAAA">
                                      <p:cBhvr>
                                        <p:cTn id="52" dur="5000" fill="hold"/>
                                        <p:tgtEl>
                                          <p:spTgt spid="19"/>
                                        </p:tgtEl>
                                        <p:attrNameLst>
                                          <p:attrName>ppt_x</p:attrName>
                                          <p:attrName>ppt_y</p:attrName>
                                        </p:attrNameLst>
                                      </p:cBhvr>
                                    </p:animMotion>
                                  </p:childTnLst>
                                </p:cTn>
                              </p:par>
                              <p:par>
                                <p:cTn id="53" presetID="0" presetClass="path" presetSubtype="0" accel="50000" decel="50000" fill="hold" nodeType="withEffect">
                                  <p:stCondLst>
                                    <p:cond delay="0"/>
                                  </p:stCondLst>
                                  <p:childTnLst>
                                    <p:animMotion origin="layout" path="M 0.00885 0.04097 L 0.00885 0.04097 C 0.00456 0.04352 0.00039 0.04745 -0.00404 0.04815 C -0.02995 0.05231 -0.05729 0.04884 -0.08307 0.04676 C -0.09792 0.04005 -0.11289 0.03472 -0.12747 0.02685 C -0.14401 0.01759 -0.16914 -0.00301 -0.18477 -0.01759 C -0.19128 -0.02384 -0.19753 -0.03148 -0.20404 -0.03773 C -0.20794 -0.04144 -0.21237 -0.04352 -0.21615 -0.04792 C -0.22109 -0.05324 -0.225 -0.06088 -0.22995 -0.06644 C -0.23607 -0.07338 -0.2431 -0.07801 -0.24922 -0.08519 C -0.25404 -0.09051 -0.25859 -0.09699 -0.26289 -0.1037 C -0.275 -0.12199 -0.29609 -0.15185 -0.30651 -0.17963 C -0.31029 -0.18958 -0.31367 -0.2 -0.31615 -0.21111 C -0.31719 -0.21597 -0.31862 -0.2206 -0.3194 -0.22546 C -0.32109 -0.23611 -0.32344 -0.26505 -0.32422 -0.27431 C -0.32552 -0.30486 -0.3263 -0.31713 -0.32591 -0.35602 C -0.32552 -0.38333 -0.32461 -0.41042 -0.32344 -0.43773 C -0.32305 -0.4463 -0.32266 -0.45532 -0.32096 -0.46343 C -0.31445 -0.49699 -0.30768 -0.52014 -0.29518 -0.54676 C -0.29193 -0.5537 -0.28737 -0.55857 -0.28385 -0.56528 C -0.2806 -0.57199 -0.27852 -0.58032 -0.275 -0.58681 C -0.27083 -0.59468 -0.26576 -0.60093 -0.26133 -0.60833 C -0.25443 -0.61991 -0.24857 -0.63357 -0.24115 -0.64421 C -0.23294 -0.65602 -0.20586 -0.67639 -0.19844 -0.68148 C -0.18542 -0.69005 -0.175 -0.69769 -0.16055 -0.70139 C -0.13854 -0.70718 -0.11654 -0.71088 -0.0944 -0.71435 C -0.06979 -0.71829 -0.02331 -0.71829 -0.00326 -0.71875 C 0.05325 -0.72292 0.05039 -0.72454 0.12578 -0.71574 C 0.13919 -0.71435 0.15365 -0.70394 0.16693 -0.7 C 0.17656 -0.69722 0.1862 -0.6963 0.19596 -0.69421 C 0.2013 -0.69144 0.20651 -0.68773 0.21211 -0.68565 C 0.22292 -0.68194 0.24505 -0.67708 0.24505 -0.67708 C 0.25443 -0.66713 0.24297 -0.67824 0.2556 -0.6713 C 0.25898 -0.66968 0.26224 -0.66713 0.26523 -0.66412 C 0.26784 -0.66181 0.27005 -0.6581 0.27253 -0.65556 C 0.27383 -0.6544 0.27526 -0.6537 0.27656 -0.65278 C 0.28411 -0.64653 0.29141 -0.63935 0.29909 -0.63403 C 0.30338 -0.63125 0.30781 -0.6287 0.31211 -0.62546 C 0.32838 -0.61296 0.31536 -0.61968 0.32812 -0.61412 C 0.33633 -0.60694 0.33958 -0.6044 0.34753 -0.59398 C 0.35182 -0.58819 0.35651 -0.58333 0.36042 -0.57685 C 0.36758 -0.56482 0.37773 -0.53935 0.38385 -0.52662 C 0.40026 -0.49236 0.38932 -0.5213 0.4056 -0.47917 C 0.40742 -0.47477 0.40898 -0.46991 0.41042 -0.46505 C 0.41081 -0.46366 0.41081 -0.46204 0.4112 -0.46065 C 0.4125 -0.45671 0.41406 -0.45324 0.41523 -0.44907 C 0.41562 -0.44792 0.41575 -0.4463 0.41615 -0.44491 C 0.41732 -0.44051 0.41901 -0.43634 0.42005 -0.43194 C 0.42643 -0.40741 0.42266 -0.42107 0.425 -0.40764 C 0.4263 -0.4 0.4276 -0.39236 0.42904 -0.38472 C 0.4319 -0.32454 0.43177 -0.34352 0.42812 -0.25139 C 0.42786 -0.24352 0.42682 -0.23588 0.42578 -0.22847 C 0.42344 -0.21204 0.41719 -0.18912 0.41289 -0.17685 C 0.40573 -0.15694 0.39961 -0.13472 0.38945 -0.11944 C 0.38437 -0.11181 0.37943 -0.10394 0.37409 -0.09653 C 0.37292 -0.09491 0.37135 -0.09398 0.37005 -0.09213 C 0.3638 -0.08333 0.35794 -0.07384 0.35156 -0.06505 C 0.35065 -0.06366 0.34935 -0.06343 0.34831 -0.06204 C 0.34062 -0.05301 0.32409 -0.03009 0.31615 -0.02477 C 0.30391 -0.0169 0.29088 -0.01296 0.27812 -0.00764 C 0.26745 -0.00324 0.25664 3.7037E-7 0.24596 0.0037 C 0.24479 0.00417 0.24375 0.00509 0.24271 0.00532 L 0.15716 0.00671 C 0.14102 0.00972 0.14049 0.00926 0.12331 0.01528 C 0.1151 0.01829 0.11549 0.01968 0.10885 0.02106 C 0.10586 0.02153 0.10286 0.02176 0.1 0.02245 C 0.09805 0.02292 0.09622 0.02361 0.09427 0.02384 C 0.08984 0.02477 0.07578 0.02616 0.07174 0.02685 C 0.06393 0.03588 0.07031 0.02963 0.05 0.02963 " pathEditMode="relative" ptsTypes="AAAAAAAAAAAAAAAAAAAAAAAAAAAAAAAAAAAAAAAAAAAAAAAAAAAAAAAAAAAAAAAAAAAAA">
                                      <p:cBhvr>
                                        <p:cTn id="54" dur="5000" fill="hold"/>
                                        <p:tgtEl>
                                          <p:spTgt spid="23"/>
                                        </p:tgtEl>
                                        <p:attrNameLst>
                                          <p:attrName>ppt_x</p:attrName>
                                          <p:attrName>ppt_y</p:attrName>
                                        </p:attrNameLst>
                                      </p:cBhvr>
                                    </p:animMotion>
                                  </p:childTnLst>
                                </p:cTn>
                              </p:par>
                              <p:par>
                                <p:cTn id="55" presetID="0" presetClass="path" presetSubtype="0" accel="50000" decel="50000" fill="hold" nodeType="withEffect">
                                  <p:stCondLst>
                                    <p:cond delay="0"/>
                                  </p:stCondLst>
                                  <p:childTnLst>
                                    <p:animMotion origin="layout" path="M -0.03372 -0.01111 L -0.03372 -0.01111 C -0.03425 -0.02777 -0.03451 -0.04467 -0.03529 -0.06134 C -0.03542 -0.06273 -0.03607 -0.06412 -0.03607 -0.06551 C -0.03607 -0.09236 -0.03633 -0.11921 -0.03529 -0.14583 C -0.03516 -0.14907 -0.03359 -0.15139 -0.03281 -0.15439 C -0.03242 -0.15625 -0.03255 -0.15833 -0.03203 -0.16018 C -0.03151 -0.16226 -0.03047 -0.16389 -0.02969 -0.16597 C -0.02904 -0.16736 -0.02852 -0.16875 -0.028 -0.17014 C -0.02695 -0.17361 -0.02604 -0.17708 -0.02487 -0.18032 C -0.02357 -0.18379 -0.02188 -0.18657 -0.02083 -0.19027 C -0.0194 -0.1949 -0.01966 -0.20092 -0.01758 -0.20463 C -0.01484 -0.20949 -0.01276 -0.21296 -0.01029 -0.21898 C -0.00964 -0.22083 -0.00938 -0.22291 -0.00872 -0.22476 C -0.00664 -0.22963 -0.00404 -0.23379 -0.00221 -0.23912 C -0.00026 -0.24467 0.00325 -0.25625 0.00586 -0.25926 L 0.0082 -0.26203 C 0.00898 -0.26412 0.01146 -0.27083 0.01224 -0.27199 C 0.01367 -0.2743 0.01549 -0.27569 0.01719 -0.27777 C 0.01823 -0.27916 0.01927 -0.28055 0.02031 -0.28217 C 0.02148 -0.28981 0.0207 -0.28796 0.02435 -0.2949 C 0.02604 -0.29814 0.03008 -0.30648 0.0332 -0.30926 C 0.03398 -0.30995 0.0349 -0.31018 0.03568 -0.31088 C 0.03724 -0.31898 0.03594 -0.31458 0.04219 -0.32361 C 0.04583 -0.32916 0.04674 -0.32963 0.05182 -0.33379 C 0.05312 -0.33472 0.05456 -0.33541 0.05586 -0.33657 C 0.06172 -0.34213 0.0625 -0.34514 0.06797 -0.34814 C 0.07122 -0.34976 0.07526 -0.35046 0.07839 -0.3537 C 0.08047 -0.35578 0.0819 -0.35926 0.08411 -0.36088 C 0.08984 -0.36551 0.09922 -0.36666 0.10508 -0.36805 C 0.11823 -0.37986 0.09766 -0.36296 0.12122 -0.37384 C 0.12383 -0.375 0.12591 -0.37893 0.12839 -0.38101 C 0.13073 -0.38287 0.1332 -0.38426 0.13568 -0.38541 C 0.13672 -0.38588 0.13789 -0.38611 0.13893 -0.3868 C 0.14219 -0.38865 0.14531 -0.3912 0.14857 -0.39259 C 0.14987 -0.39305 0.1513 -0.39351 0.1526 -0.39398 C 0.15482 -0.39444 0.1569 -0.39467 0.15911 -0.39537 C 0.16146 -0.39606 0.16393 -0.39722 0.16628 -0.39814 C 0.17396 -0.40509 0.16575 -0.39861 0.18164 -0.40393 C 0.18464 -0.40509 0.1875 -0.40717 0.19049 -0.40833 C 0.19401 -0.40949 0.19753 -0.40995 0.20104 -0.41111 C 0.20339 -0.41203 0.20586 -0.41296 0.2082 -0.41389 L 0.35586 -0.4125 C 0.35859 -0.4125 0.3612 -0.41018 0.36393 -0.40972 C 0.38581 -0.40532 0.39062 -0.40555 0.41068 -0.40393 C 0.41367 -0.40254 0.41654 -0.40069 0.41953 -0.39976 C 0.42331 -0.39838 0.42721 -0.39838 0.43086 -0.39676 C 0.45391 -0.38726 0.42995 -0.39351 0.447 -0.38958 C 0.44831 -0.38865 0.44961 -0.3875 0.45104 -0.3868 C 0.45286 -0.38588 0.45482 -0.38634 0.45664 -0.38541 C 0.4582 -0.38449 0.45924 -0.38194 0.46068 -0.38101 C 0.46354 -0.37916 0.46667 -0.37824 0.46953 -0.37662 C 0.47825 -0.37222 0.4707 -0.37523 0.47839 -0.37245 C 0.48919 -0.3581 0.48411 -0.36088 0.49219 -0.3581 C 0.49401 -0.35625 0.49596 -0.35439 0.49779 -0.35231 C 0.50078 -0.34884 0.50352 -0.34421 0.50664 -0.34097 C 0.50898 -0.33842 0.51146 -0.33703 0.51393 -0.33518 C 0.51914 -0.32291 0.51328 -0.33495 0.52526 -0.32083 C 0.52643 -0.31921 0.52721 -0.31666 0.52839 -0.31504 C 0.53268 -0.30949 0.53711 -0.30463 0.54141 -0.2993 C 0.54245 -0.29791 0.54336 -0.29606 0.54453 -0.2949 C 0.5457 -0.29398 0.54687 -0.29351 0.54779 -0.29213 C 0.54961 -0.28958 0.55104 -0.28634 0.5526 -0.28356 C 0.55339 -0.28217 0.55417 -0.28032 0.55508 -0.27916 L 0.55742 -0.27639 C 0.55807 -0.275 0.55833 -0.27314 0.55911 -0.27199 C 0.56003 -0.2706 0.56133 -0.27014 0.56237 -0.26921 C 0.56315 -0.26828 0.56393 -0.26736 0.56471 -0.2662 C 0.57161 -0.24791 0.56406 -0.26551 0.572 -0.25347 C 0.57461 -0.24953 0.57656 -0.24421 0.5793 -0.24051 C 0.58034 -0.23912 0.58151 -0.23796 0.58242 -0.23611 C 0.58372 -0.23402 0.5845 -0.23125 0.58568 -0.22893 C 0.58646 -0.22754 0.5875 -0.22639 0.58815 -0.22476 C 0.5901 -0.21967 0.59375 -0.20902 0.59375 -0.20902 C 0.59544 -0.20023 0.59362 -0.20833 0.59779 -0.19606 C 0.59844 -0.19421 0.59883 -0.19213 0.59935 -0.19027 C 0.60039 -0.18703 0.60169 -0.18379 0.6026 -0.18032 C 0.60352 -0.17708 0.60417 -0.17361 0.60508 -0.17014 C 0.60781 -0.16018 0.60625 -0.17291 0.6099 -0.15601 C 0.61185 -0.14699 0.61341 -0.13796 0.61471 -0.1287 C 0.61497 -0.12685 0.61523 -0.12476 0.61549 -0.12291 C 0.61628 -0.11851 0.61719 -0.11435 0.61797 -0.10995 C 0.61979 -0.09907 0.61927 -0.10046 0.62044 -0.09143 C 0.62266 -0.07314 0.61953 -0.1 0.622 -0.07847 C 0.62292 -0.06111 0.62448 -0.03588 0.62448 -0.01828 C 0.62448 0.00764 0.62409 0.03334 0.62357 0.05926 C 0.62357 0.06297 0.62344 0.0669 0.62279 0.07061 C 0.6224 0.07338 0.62109 0.07524 0.62044 0.07778 C 0.6194 0.08102 0.61888 0.08449 0.61797 0.08797 C 0.61693 0.09167 0.61562 0.09537 0.61471 0.09931 C 0.61094 0.11598 0.6151 0.10394 0.61146 0.11366 C 0.6099 0.1257 0.61185 0.11389 0.60911 0.12361 C 0.60846 0.12593 0.60534 0.14005 0.6043 0.14236 C 0.60365 0.14352 0.6026 0.14329 0.60182 0.14375 C 0.60052 0.14815 0.59909 0.15232 0.59779 0.15672 C 0.59531 0.16505 0.59583 0.16574 0.59141 0.17524 C 0.58919 0.1801 0.5862 0.18357 0.58411 0.1882 C 0.58268 0.19121 0.58203 0.19491 0.58086 0.19815 C 0.58008 0.20024 0.57917 0.20186 0.57839 0.20394 C 0.57695 0.20811 0.57578 0.21274 0.57435 0.2169 C 0.57396 0.21829 0.57331 0.21968 0.57279 0.2213 C 0.57174 0.22454 0.57096 0.22824 0.56953 0.23125 C 0.56875 0.23311 0.56719 0.2338 0.56641 0.23565 C 0.56419 0.24005 0.56276 0.24537 0.56068 0.24977 C 0.55872 0.25394 0.55677 0.25834 0.5543 0.26135 C 0.55339 0.26227 0.5526 0.26297 0.55182 0.26412 C 0.54909 0.26875 0.54687 0.27477 0.54375 0.27848 C 0.54102 0.28195 0.53841 0.28542 0.53568 0.28866 C 0.53437 0.29005 0.53281 0.29098 0.53164 0.29283 C 0.52904 0.29676 0.52708 0.30186 0.52435 0.30579 C 0.52279 0.30834 0.52057 0.30949 0.51875 0.31158 C 0.51797 0.3125 0.51706 0.31343 0.51641 0.31436 C 0.51471 0.31667 0.51328 0.31968 0.51146 0.32153 C 0.5095 0.32361 0.50716 0.32408 0.50508 0.32593 C 0.50169 0.32848 0.50273 0.3301 0.49935 0.33449 C 0.497 0.33774 0.49115 0.3419 0.48893 0.34607 C 0.48789 0.34792 0.48685 0.35 0.48568 0.35162 C 0.48294 0.35556 0.48086 0.35649 0.4776 0.3588 C 0.47682 0.36019 0.47617 0.36204 0.47526 0.3632 C 0.47448 0.36389 0.47005 0.36574 0.46953 0.36598 C 0.46875 0.3669 0.46797 0.36806 0.46719 0.36899 C 0.4651 0.37061 0.46172 0.3713 0.4599 0.37176 C 0.45885 0.37246 0.45391 0.37662 0.45182 0.37755 C 0.44922 0.37871 0.44635 0.37871 0.44375 0.38033 C 0.43529 0.38611 0.43958 0.38426 0.43086 0.38611 C 0.42734 0.38797 0.42396 0.39051 0.42031 0.3919 C 0.41419 0.39422 0.40182 0.39769 0.40182 0.39769 L 0.2043 0.39329 C 0.19857 0.39306 0.19297 0.3926 0.18724 0.3919 C 0.18542 0.39167 0.1793 0.39028 0.17682 0.38889 C 0.17435 0.38774 0.172 0.38588 0.16953 0.38473 C 0.16823 0.38403 0.1668 0.38403 0.16549 0.38334 C 0.16198 0.38102 0.15859 0.37801 0.15508 0.37616 C 0.15221 0.37454 0.14909 0.37431 0.14622 0.37315 C 0.14531 0.37292 0.14453 0.37199 0.14375 0.37176 C 0.14219 0.37107 0.14049 0.37107 0.13893 0.37037 C 0.12109 0.36274 0.13294 0.36574 0.11875 0.3632 C 0.11654 0.36088 0.11471 0.35764 0.11224 0.35602 C 0.10977 0.35417 0.1069 0.35417 0.10417 0.35301 C 0.10339 0.35278 0.1026 0.35209 0.10182 0.35162 C 0.10078 0.35116 0.09961 0.3507 0.09857 0.35024 C 0.09779 0.34838 0.09727 0.34584 0.09622 0.34445 C 0.09505 0.34329 0.09349 0.34375 0.09219 0.34306 C 0.09128 0.34283 0.09049 0.34213 0.08971 0.34167 C 0.0875 0.34028 0.08529 0.33912 0.0832 0.33727 C 0.06641 0.32176 0.07656 0.32686 0.06797 0.32292 C 0.06719 0.32153 0.06641 0.31991 0.06549 0.31875 C 0.06484 0.31783 0.0638 0.31829 0.06315 0.31736 C 0.05586 0.30764 0.06237 0.31158 0.05586 0.30857 C 0.05508 0.30764 0.05417 0.30695 0.05339 0.30579 C 0.05195 0.30348 0.05091 0.3007 0.04935 0.29861 C 0.04727 0.29584 0.04232 0.29236 0.03971 0.28866 C 0.03581 0.28311 0.03281 0.27732 0.02839 0.27292 C 0.02617 0.27061 0.02357 0.26899 0.02122 0.26713 C 0.01875 0.26274 0.01654 0.25811 0.01393 0.25417 C 0.01315 0.25301 0.00182 0.23936 -0.00143 0.23403 C -0.00391 0.22986 -0.00612 0.22524 -0.00872 0.2213 C -0.01198 0.21598 -0.01602 0.2125 -0.01914 0.20695 C -0.02018 0.20486 -0.02135 0.20324 -0.0224 0.20116 C -0.02331 0.19931 -0.02383 0.19699 -0.02487 0.19537 C -0.0263 0.19283 -0.02813 0.19074 -0.02969 0.1882 C -0.03112 0.18588 -0.03229 0.18334 -0.03372 0.18102 C -0.03425 0.17917 -0.03451 0.17686 -0.03529 0.17524 C -0.0362 0.17361 -0.03763 0.17269 -0.03854 0.17107 C -0.03945 0.16922 -0.0401 0.16713 -0.04089 0.16528 C -0.04115 0.16297 -0.04115 0.16019 -0.0418 0.15811 C -0.04232 0.15625 -0.04349 0.15556 -0.04414 0.15371 C -0.04492 0.15209 -0.04518 0.15 -0.04583 0.14815 C -0.04792 0.14213 -0.04805 0.14352 -0.04987 0.13797 C -0.05104 0.13403 -0.05234 0.12963 -0.053 0.12524 C -0.05339 0.12269 -0.05352 0.12037 -0.05391 0.11806 C -0.05404 0.11598 -0.05443 0.11412 -0.05469 0.11227 C -0.05599 0.10186 -0.05482 0.10834 -0.05625 0.1007 C -0.05651 0.09561 -0.05703 0.09028 -0.05703 0.08496 C -0.05794 0.03866 -0.05781 0.03195 -0.05781 0.00047 " pathEditMode="relative" ptsTypes="AAAAAAAAAAAAAAAAAAAAAAAAAAAAAAAAAAAAAAAAAAAAAAAAAAAAAAAAAAAAAAAAAAAAAAAAAAAAAAAAAAAAAAAAAAAAAAAAAAAAAAAAAAAAAAAAAAAAAAAAAAAAAAAAAAAAAAAAAAAAAAAAAAAAAAAAAAAAAAAAAAAAAAAAAAAAAAA">
                                      <p:cBhvr>
                                        <p:cTn id="56" dur="5000" fill="hold"/>
                                        <p:tgtEl>
                                          <p:spTgt spid="21"/>
                                        </p:tgtEl>
                                        <p:attrNameLst>
                                          <p:attrName>ppt_x</p:attrName>
                                          <p:attrName>ppt_y</p:attrName>
                                        </p:attrNameLst>
                                      </p:cBhvr>
                                    </p:animMotion>
                                  </p:childTnLst>
                                </p:cTn>
                              </p:par>
                            </p:childTnLst>
                          </p:cTn>
                        </p:par>
                        <p:par>
                          <p:cTn id="57" fill="hold">
                            <p:stCondLst>
                              <p:cond delay="5000"/>
                            </p:stCondLst>
                            <p:childTnLst>
                              <p:par>
                                <p:cTn id="58" presetID="42" presetClass="path" presetSubtype="0" accel="50000" decel="50000" fill="hold" nodeType="afterEffect">
                                  <p:stCondLst>
                                    <p:cond delay="0"/>
                                  </p:stCondLst>
                                  <p:childTnLst>
                                    <p:animMotion origin="layout" path="M 4.58333E-6 -3.7037E-7 L 0.20729 0.32732 " pathEditMode="relative" rAng="0" ptsTypes="AA">
                                      <p:cBhvr>
                                        <p:cTn id="59" dur="3000" fill="hold"/>
                                        <p:tgtEl>
                                          <p:spTgt spid="22"/>
                                        </p:tgtEl>
                                        <p:attrNameLst>
                                          <p:attrName>ppt_x</p:attrName>
                                          <p:attrName>ppt_y</p:attrName>
                                        </p:attrNameLst>
                                      </p:cBhvr>
                                      <p:rCtr x="10365" y="16366"/>
                                    </p:animMotion>
                                  </p:childTnLst>
                                </p:cTn>
                              </p:par>
                              <p:par>
                                <p:cTn id="60" presetID="64" presetClass="path" presetSubtype="0" accel="50000" decel="50000" fill="hold" nodeType="withEffect">
                                  <p:stCondLst>
                                    <p:cond delay="0"/>
                                  </p:stCondLst>
                                  <p:childTnLst>
                                    <p:animMotion origin="layout" path="M -3.54167E-6 2.59259E-6 L -0.2151 -0.24977 " pathEditMode="relative" rAng="0" ptsTypes="AA">
                                      <p:cBhvr>
                                        <p:cTn id="61" dur="3000" fill="hold"/>
                                        <p:tgtEl>
                                          <p:spTgt spid="19"/>
                                        </p:tgtEl>
                                        <p:attrNameLst>
                                          <p:attrName>ppt_x</p:attrName>
                                          <p:attrName>ppt_y</p:attrName>
                                        </p:attrNameLst>
                                      </p:cBhvr>
                                      <p:rCtr x="-10755" y="-12500"/>
                                    </p:animMotion>
                                  </p:childTnLst>
                                </p:cTn>
                              </p:par>
                              <p:par>
                                <p:cTn id="62" presetID="64" presetClass="path" presetSubtype="0" accel="50000" decel="50000" fill="hold" nodeType="withEffect">
                                  <p:stCondLst>
                                    <p:cond delay="0"/>
                                  </p:stCondLst>
                                  <p:childTnLst>
                                    <p:animMotion origin="layout" path="M 6.25E-7 3.7037E-7 L 0.19727 -0.31366 " pathEditMode="relative" rAng="0" ptsTypes="AA">
                                      <p:cBhvr>
                                        <p:cTn id="63" dur="3000" fill="hold"/>
                                        <p:tgtEl>
                                          <p:spTgt spid="23"/>
                                        </p:tgtEl>
                                        <p:attrNameLst>
                                          <p:attrName>ppt_x</p:attrName>
                                          <p:attrName>ppt_y</p:attrName>
                                        </p:attrNameLst>
                                      </p:cBhvr>
                                      <p:rCtr x="9857" y="-15694"/>
                                    </p:animMotion>
                                  </p:childTnLst>
                                </p:cTn>
                              </p:par>
                              <p:par>
                                <p:cTn id="64" presetID="42" presetClass="path" presetSubtype="0" accel="50000" decel="50000" fill="hold" nodeType="withEffect">
                                  <p:stCondLst>
                                    <p:cond delay="0"/>
                                  </p:stCondLst>
                                  <p:childTnLst>
                                    <p:animMotion origin="layout" path="M 4.16667E-7 -3.7037E-6 L 0.36523 -0.00023 " pathEditMode="relative" rAng="0" ptsTypes="AA">
                                      <p:cBhvr>
                                        <p:cTn id="65" dur="3000" fill="hold"/>
                                        <p:tgtEl>
                                          <p:spTgt spid="21"/>
                                        </p:tgtEl>
                                        <p:attrNameLst>
                                          <p:attrName>ppt_x</p:attrName>
                                          <p:attrName>ppt_y</p:attrName>
                                        </p:attrNameLst>
                                      </p:cBhvr>
                                      <p:rCtr x="18255" y="-23"/>
                                    </p:animMotion>
                                  </p:childTnLst>
                                </p:cTn>
                              </p:par>
                            </p:childTnLst>
                          </p:cTn>
                        </p:par>
                      </p:childTnLst>
                    </p:cTn>
                  </p:par>
                  <p:par>
                    <p:cTn id="66" fill="hold">
                      <p:stCondLst>
                        <p:cond delay="indefinite"/>
                      </p:stCondLst>
                      <p:childTnLst>
                        <p:par>
                          <p:cTn id="67" fill="hold">
                            <p:stCondLst>
                              <p:cond delay="0"/>
                            </p:stCondLst>
                            <p:childTnLst>
                              <p:par>
                                <p:cTn id="68" presetID="42" presetClass="path" presetSubtype="0" accel="50000" decel="50000" fill="hold" grpId="1" nodeType="clickEffect">
                                  <p:stCondLst>
                                    <p:cond delay="0"/>
                                  </p:stCondLst>
                                  <p:childTnLst>
                                    <p:animMotion origin="layout" path="M 3.54167E-6 1.48148E-6 L -0.13581 0.41296 " pathEditMode="relative" rAng="0" ptsTypes="AA">
                                      <p:cBhvr>
                                        <p:cTn id="69" dur="500" fill="hold"/>
                                        <p:tgtEl>
                                          <p:spTgt spid="13"/>
                                        </p:tgtEl>
                                        <p:attrNameLst>
                                          <p:attrName>ppt_x</p:attrName>
                                          <p:attrName>ppt_y</p:attrName>
                                        </p:attrNameLst>
                                      </p:cBhvr>
                                      <p:rCtr x="-6797" y="20648"/>
                                    </p:animMotion>
                                  </p:childTnLst>
                                </p:cTn>
                              </p:par>
                              <p:par>
                                <p:cTn id="70" presetID="42" presetClass="path" presetSubtype="0" accel="50000" decel="50000" fill="hold" grpId="1" nodeType="withEffect">
                                  <p:stCondLst>
                                    <p:cond delay="500"/>
                                  </p:stCondLst>
                                  <p:childTnLst>
                                    <p:animMotion origin="layout" path="M -2.5E-6 1.48148E-6 L -0.275 0.16296 " pathEditMode="relative" rAng="0" ptsTypes="AA">
                                      <p:cBhvr>
                                        <p:cTn id="71" dur="500" fill="hold"/>
                                        <p:tgtEl>
                                          <p:spTgt spid="10"/>
                                        </p:tgtEl>
                                        <p:attrNameLst>
                                          <p:attrName>ppt_x</p:attrName>
                                          <p:attrName>ppt_y</p:attrName>
                                        </p:attrNameLst>
                                      </p:cBhvr>
                                      <p:rCtr x="-13750" y="8148"/>
                                    </p:animMotion>
                                  </p:childTnLst>
                                </p:cTn>
                              </p:par>
                              <p:par>
                                <p:cTn id="72" presetID="42" presetClass="path" presetSubtype="0" accel="50000" decel="50000" fill="hold" grpId="1" nodeType="withEffect">
                                  <p:stCondLst>
                                    <p:cond delay="1000"/>
                                  </p:stCondLst>
                                  <p:childTnLst>
                                    <p:animMotion origin="layout" path="M -1.66667E-6 1.11111E-6 L 0.26055 0.27361 " pathEditMode="relative" rAng="0" ptsTypes="AA">
                                      <p:cBhvr>
                                        <p:cTn id="73" dur="500" fill="hold"/>
                                        <p:tgtEl>
                                          <p:spTgt spid="14"/>
                                        </p:tgtEl>
                                        <p:attrNameLst>
                                          <p:attrName>ppt_x</p:attrName>
                                          <p:attrName>ppt_y</p:attrName>
                                        </p:attrNameLst>
                                      </p:cBhvr>
                                      <p:rCtr x="13021" y="13681"/>
                                    </p:animMotion>
                                  </p:childTnLst>
                                </p:cTn>
                              </p:par>
                              <p:par>
                                <p:cTn id="74" presetID="64" presetClass="path" presetSubtype="0" accel="50000" decel="50000" fill="hold" grpId="1" nodeType="withEffect">
                                  <p:stCondLst>
                                    <p:cond delay="1500"/>
                                  </p:stCondLst>
                                  <p:childTnLst>
                                    <p:animMotion origin="layout" path="M -2.70833E-6 -2.96296E-6 L 0.09688 -0.38171 " pathEditMode="relative" rAng="0" ptsTypes="AA">
                                      <p:cBhvr>
                                        <p:cTn id="75" dur="500" fill="hold"/>
                                        <p:tgtEl>
                                          <p:spTgt spid="12"/>
                                        </p:tgtEl>
                                        <p:attrNameLst>
                                          <p:attrName>ppt_x</p:attrName>
                                          <p:attrName>ppt_y</p:attrName>
                                        </p:attrNameLst>
                                      </p:cBhvr>
                                      <p:rCtr x="4844" y="-19097"/>
                                    </p:animMotion>
                                  </p:childTnLst>
                                </p:cTn>
                              </p:par>
                            </p:childTnLst>
                          </p:cTn>
                        </p:par>
                      </p:childTnLst>
                    </p:cTn>
                  </p:par>
                  <p:par>
                    <p:cTn id="76" fill="hold">
                      <p:stCondLst>
                        <p:cond delay="indefinite"/>
                      </p:stCondLst>
                      <p:childTnLst>
                        <p:par>
                          <p:cTn id="77" fill="hold">
                            <p:stCondLst>
                              <p:cond delay="0"/>
                            </p:stCondLst>
                            <p:childTnLst>
                              <p:par>
                                <p:cTn id="78" presetID="10" presetClass="exit" presetSubtype="0" fill="hold" grpId="2" nodeType="clickEffect">
                                  <p:stCondLst>
                                    <p:cond delay="0"/>
                                  </p:stCondLst>
                                  <p:childTnLst>
                                    <p:animEffect transition="out" filter="fade">
                                      <p:cBhvr>
                                        <p:cTn id="79" dur="10"/>
                                        <p:tgtEl>
                                          <p:spTgt spid="13"/>
                                        </p:tgtEl>
                                      </p:cBhvr>
                                    </p:animEffect>
                                    <p:set>
                                      <p:cBhvr>
                                        <p:cTn id="80" dur="1" fill="hold">
                                          <p:stCondLst>
                                            <p:cond delay="9"/>
                                          </p:stCondLst>
                                        </p:cTn>
                                        <p:tgtEl>
                                          <p:spTgt spid="13"/>
                                        </p:tgtEl>
                                        <p:attrNameLst>
                                          <p:attrName>style.visibility</p:attrName>
                                        </p:attrNameLst>
                                      </p:cBhvr>
                                      <p:to>
                                        <p:strVal val="hidden"/>
                                      </p:to>
                                    </p:set>
                                  </p:childTnLst>
                                </p:cTn>
                              </p:par>
                              <p:par>
                                <p:cTn id="81" presetID="10" presetClass="exit" presetSubtype="0" fill="hold" grpId="2" nodeType="withEffect">
                                  <p:stCondLst>
                                    <p:cond delay="0"/>
                                  </p:stCondLst>
                                  <p:childTnLst>
                                    <p:animEffect transition="out" filter="fade">
                                      <p:cBhvr>
                                        <p:cTn id="82" dur="10"/>
                                        <p:tgtEl>
                                          <p:spTgt spid="10"/>
                                        </p:tgtEl>
                                      </p:cBhvr>
                                    </p:animEffect>
                                    <p:set>
                                      <p:cBhvr>
                                        <p:cTn id="83" dur="1" fill="hold">
                                          <p:stCondLst>
                                            <p:cond delay="9"/>
                                          </p:stCondLst>
                                        </p:cTn>
                                        <p:tgtEl>
                                          <p:spTgt spid="10"/>
                                        </p:tgtEl>
                                        <p:attrNameLst>
                                          <p:attrName>style.visibility</p:attrName>
                                        </p:attrNameLst>
                                      </p:cBhvr>
                                      <p:to>
                                        <p:strVal val="hidden"/>
                                      </p:to>
                                    </p:set>
                                  </p:childTnLst>
                                </p:cTn>
                              </p:par>
                              <p:par>
                                <p:cTn id="84" presetID="10" presetClass="exit" presetSubtype="0" fill="hold" grpId="2" nodeType="withEffect">
                                  <p:stCondLst>
                                    <p:cond delay="0"/>
                                  </p:stCondLst>
                                  <p:childTnLst>
                                    <p:animEffect transition="out" filter="fade">
                                      <p:cBhvr>
                                        <p:cTn id="85" dur="10"/>
                                        <p:tgtEl>
                                          <p:spTgt spid="14"/>
                                        </p:tgtEl>
                                      </p:cBhvr>
                                    </p:animEffect>
                                    <p:set>
                                      <p:cBhvr>
                                        <p:cTn id="86" dur="1" fill="hold">
                                          <p:stCondLst>
                                            <p:cond delay="9"/>
                                          </p:stCondLst>
                                        </p:cTn>
                                        <p:tgtEl>
                                          <p:spTgt spid="14"/>
                                        </p:tgtEl>
                                        <p:attrNameLst>
                                          <p:attrName>style.visibility</p:attrName>
                                        </p:attrNameLst>
                                      </p:cBhvr>
                                      <p:to>
                                        <p:strVal val="hidden"/>
                                      </p:to>
                                    </p:set>
                                  </p:childTnLst>
                                </p:cTn>
                              </p:par>
                              <p:par>
                                <p:cTn id="87" presetID="10" presetClass="exit" presetSubtype="0" fill="hold" grpId="2" nodeType="withEffect">
                                  <p:stCondLst>
                                    <p:cond delay="0"/>
                                  </p:stCondLst>
                                  <p:childTnLst>
                                    <p:animEffect transition="out" filter="fade">
                                      <p:cBhvr>
                                        <p:cTn id="88" dur="10"/>
                                        <p:tgtEl>
                                          <p:spTgt spid="12"/>
                                        </p:tgtEl>
                                      </p:cBhvr>
                                    </p:animEffect>
                                    <p:set>
                                      <p:cBhvr>
                                        <p:cTn id="89" dur="1" fill="hold">
                                          <p:stCondLst>
                                            <p:cond delay="9"/>
                                          </p:stCondLst>
                                        </p:cTn>
                                        <p:tgtEl>
                                          <p:spTgt spid="12"/>
                                        </p:tgtEl>
                                        <p:attrNameLst>
                                          <p:attrName>style.visibility</p:attrName>
                                        </p:attrNameLst>
                                      </p:cBhvr>
                                      <p:to>
                                        <p:strVal val="hidden"/>
                                      </p:to>
                                    </p:set>
                                  </p:childTnLst>
                                </p:cTn>
                              </p:par>
                              <p:par>
                                <p:cTn id="90" presetID="10" presetClass="exit" presetSubtype="0" fill="hold" nodeType="withEffect">
                                  <p:stCondLst>
                                    <p:cond delay="0"/>
                                  </p:stCondLst>
                                  <p:childTnLst>
                                    <p:animEffect transition="out" filter="fade">
                                      <p:cBhvr>
                                        <p:cTn id="91" dur="500"/>
                                        <p:tgtEl>
                                          <p:spTgt spid="22"/>
                                        </p:tgtEl>
                                      </p:cBhvr>
                                    </p:animEffect>
                                    <p:set>
                                      <p:cBhvr>
                                        <p:cTn id="92" dur="1" fill="hold">
                                          <p:stCondLst>
                                            <p:cond delay="499"/>
                                          </p:stCondLst>
                                        </p:cTn>
                                        <p:tgtEl>
                                          <p:spTgt spid="22"/>
                                        </p:tgtEl>
                                        <p:attrNameLst>
                                          <p:attrName>style.visibility</p:attrName>
                                        </p:attrNameLst>
                                      </p:cBhvr>
                                      <p:to>
                                        <p:strVal val="hidden"/>
                                      </p:to>
                                    </p:set>
                                  </p:childTnLst>
                                </p:cTn>
                              </p:par>
                              <p:par>
                                <p:cTn id="93" presetID="10" presetClass="exit" presetSubtype="0" fill="hold" nodeType="withEffect">
                                  <p:stCondLst>
                                    <p:cond delay="0"/>
                                  </p:stCondLst>
                                  <p:childTnLst>
                                    <p:animEffect transition="out" filter="fade">
                                      <p:cBhvr>
                                        <p:cTn id="94" dur="500"/>
                                        <p:tgtEl>
                                          <p:spTgt spid="19"/>
                                        </p:tgtEl>
                                      </p:cBhvr>
                                    </p:animEffect>
                                    <p:set>
                                      <p:cBhvr>
                                        <p:cTn id="95" dur="1" fill="hold">
                                          <p:stCondLst>
                                            <p:cond delay="499"/>
                                          </p:stCondLst>
                                        </p:cTn>
                                        <p:tgtEl>
                                          <p:spTgt spid="19"/>
                                        </p:tgtEl>
                                        <p:attrNameLst>
                                          <p:attrName>style.visibility</p:attrName>
                                        </p:attrNameLst>
                                      </p:cBhvr>
                                      <p:to>
                                        <p:strVal val="hidden"/>
                                      </p:to>
                                    </p:set>
                                  </p:childTnLst>
                                </p:cTn>
                              </p:par>
                              <p:par>
                                <p:cTn id="96" presetID="10" presetClass="exit" presetSubtype="0" fill="hold" nodeType="withEffect">
                                  <p:stCondLst>
                                    <p:cond delay="0"/>
                                  </p:stCondLst>
                                  <p:childTnLst>
                                    <p:animEffect transition="out" filter="fade">
                                      <p:cBhvr>
                                        <p:cTn id="97" dur="500"/>
                                        <p:tgtEl>
                                          <p:spTgt spid="23"/>
                                        </p:tgtEl>
                                      </p:cBhvr>
                                    </p:animEffect>
                                    <p:set>
                                      <p:cBhvr>
                                        <p:cTn id="98" dur="1" fill="hold">
                                          <p:stCondLst>
                                            <p:cond delay="499"/>
                                          </p:stCondLst>
                                        </p:cTn>
                                        <p:tgtEl>
                                          <p:spTgt spid="23"/>
                                        </p:tgtEl>
                                        <p:attrNameLst>
                                          <p:attrName>style.visibility</p:attrName>
                                        </p:attrNameLst>
                                      </p:cBhvr>
                                      <p:to>
                                        <p:strVal val="hidden"/>
                                      </p:to>
                                    </p:set>
                                  </p:childTnLst>
                                </p:cTn>
                              </p:par>
                              <p:par>
                                <p:cTn id="99" presetID="10" presetClass="exit" presetSubtype="0" fill="hold" nodeType="withEffect">
                                  <p:stCondLst>
                                    <p:cond delay="0"/>
                                  </p:stCondLst>
                                  <p:childTnLst>
                                    <p:animEffect transition="out" filter="fade">
                                      <p:cBhvr>
                                        <p:cTn id="100" dur="500"/>
                                        <p:tgtEl>
                                          <p:spTgt spid="21"/>
                                        </p:tgtEl>
                                      </p:cBhvr>
                                    </p:animEffect>
                                    <p:set>
                                      <p:cBhvr>
                                        <p:cTn id="101" dur="1" fill="hold">
                                          <p:stCondLst>
                                            <p:cond delay="499"/>
                                          </p:stCondLst>
                                        </p:cTn>
                                        <p:tgtEl>
                                          <p:spTgt spid="21"/>
                                        </p:tgtEl>
                                        <p:attrNameLst>
                                          <p:attrName>style.visibility</p:attrName>
                                        </p:attrNameLst>
                                      </p:cBhvr>
                                      <p:to>
                                        <p:strVal val="hidden"/>
                                      </p:to>
                                    </p:set>
                                  </p:childTnLst>
                                </p:cTn>
                              </p:par>
                              <p:par>
                                <p:cTn id="102" presetID="10" presetClass="entr" presetSubtype="0" fill="hold" nodeType="withEffect">
                                  <p:stCondLst>
                                    <p:cond delay="0"/>
                                  </p:stCondLst>
                                  <p:childTnLst>
                                    <p:set>
                                      <p:cBhvr>
                                        <p:cTn id="103" dur="1" fill="hold">
                                          <p:stCondLst>
                                            <p:cond delay="0"/>
                                          </p:stCondLst>
                                        </p:cTn>
                                        <p:tgtEl>
                                          <p:spTgt spid="1026"/>
                                        </p:tgtEl>
                                        <p:attrNameLst>
                                          <p:attrName>style.visibility</p:attrName>
                                        </p:attrNameLst>
                                      </p:cBhvr>
                                      <p:to>
                                        <p:strVal val="visible"/>
                                      </p:to>
                                    </p:set>
                                    <p:animEffect transition="in" filter="fade">
                                      <p:cBhvr>
                                        <p:cTn id="104"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37879" numSld="15">
                <p:cTn id="105" fill="hold" display="0">
                  <p:stCondLst>
                    <p:cond delay="indefinite"/>
                  </p:stCondLst>
                  <p:endCondLst>
                    <p:cond evt="onStopAudio" delay="0">
                      <p:tgtEl>
                        <p:sldTgt/>
                      </p:tgtEl>
                    </p:cond>
                  </p:endCondLst>
                </p:cTn>
                <p:tgtEl>
                  <p:spTgt spid="11"/>
                </p:tgtEl>
              </p:cMediaNode>
            </p:audio>
          </p:childTnLst>
        </p:cTn>
      </p:par>
    </p:tnLst>
    <p:bldLst>
      <p:bldP spid="13" grpId="0" animBg="1"/>
      <p:bldP spid="13" grpId="1" animBg="1"/>
      <p:bldP spid="13" grpId="2" animBg="1"/>
      <p:bldP spid="10" grpId="0" bldLvl="0" animBg="1"/>
      <p:bldP spid="10" grpId="1" bldLvl="0" animBg="1"/>
      <p:bldP spid="10" grpId="2" bldLvl="0" animBg="1"/>
      <p:bldP spid="14" grpId="0" bldLvl="0" animBg="1"/>
      <p:bldP spid="14" grpId="1" bldLvl="0" animBg="1"/>
      <p:bldP spid="14" grpId="2" bldLvl="0" animBg="1"/>
      <p:bldP spid="12" grpId="0" bldLvl="0" animBg="1"/>
      <p:bldP spid="12" grpId="1" bldLvl="0" animBg="1"/>
      <p:bldP spid="12" grpId="2"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31781"/>
          <p:cNvSpPr txBox="1"/>
          <p:nvPr/>
        </p:nvSpPr>
        <p:spPr>
          <a:xfrm>
            <a:off x="575440" y="3613722"/>
            <a:ext cx="11528425" cy="646331"/>
          </a:xfrm>
          <a:prstGeom prst="rect">
            <a:avLst/>
          </a:prstGeom>
          <a:solidFill>
            <a:srgbClr val="FFFFFF"/>
          </a:solidFill>
          <a:ln w="50800" cap="flat" cmpd="sng">
            <a:noFill/>
            <a:prstDash val="solid"/>
            <a:miter/>
            <a:headEnd type="none" w="med" len="med"/>
            <a:tailEnd type="none" w="med" len="med"/>
          </a:ln>
        </p:spPr>
        <p:txBody>
          <a:bodyPr>
            <a:spAutoFit/>
          </a:bodyPr>
          <a:lstStyle/>
          <a:p>
            <a:pPr defTabSz="914377">
              <a:spcBef>
                <a:spcPct val="50000"/>
              </a:spcBef>
              <a:defRPr/>
            </a:pPr>
            <a:r>
              <a:rPr lang="en-US" altLang="zh-CN" sz="3600" b="1" noProof="1">
                <a:solidFill>
                  <a:schemeClr val="bg2">
                    <a:lumMod val="50000"/>
                  </a:schemeClr>
                </a:solidFill>
                <a:effectLst>
                  <a:outerShdw blurRad="38100" dist="38100" dir="2700000">
                    <a:srgbClr val="C0C0C0"/>
                  </a:outerShdw>
                </a:effectLst>
                <a:latin typeface="Calibri" panose="020F0502020204030204" pitchFamily="34" charset="0"/>
                <a:ea typeface="宋体" panose="02010600030101010101" pitchFamily="2" charset="-122"/>
              </a:rPr>
              <a:t>2. Finish the news and learn to report it from </a:t>
            </a:r>
            <a:r>
              <a:rPr lang="en-US" altLang="zh-CN" sz="3600" b="1" i="1" noProof="1">
                <a:solidFill>
                  <a:srgbClr val="FF0000"/>
                </a:solidFill>
                <a:effectLst>
                  <a:outerShdw blurRad="38100" dist="38100" dir="2700000">
                    <a:srgbClr val="C0C0C0"/>
                  </a:outerShdw>
                </a:effectLst>
                <a:latin typeface="Calibri" panose="020F0502020204030204" pitchFamily="34" charset="0"/>
                <a:ea typeface="宋体" panose="02010600030101010101" pitchFamily="2" charset="-122"/>
              </a:rPr>
              <a:t>BBC</a:t>
            </a:r>
            <a:r>
              <a:rPr lang="en-US" altLang="zh-CN" sz="3600" b="1" noProof="1">
                <a:solidFill>
                  <a:srgbClr val="42BAC8"/>
                </a:solidFill>
                <a:effectLst>
                  <a:outerShdw blurRad="38100" dist="38100" dir="2700000">
                    <a:srgbClr val="C0C0C0"/>
                  </a:outerShdw>
                </a:effectLst>
                <a:latin typeface="Calibri" panose="020F0502020204030204" pitchFamily="34" charset="0"/>
                <a:ea typeface="宋体" panose="02010600030101010101" pitchFamily="2" charset="-122"/>
              </a:rPr>
              <a:t> </a:t>
            </a:r>
            <a:r>
              <a:rPr lang="en-US" altLang="zh-CN" sz="3600" b="1" noProof="1">
                <a:solidFill>
                  <a:schemeClr val="bg2">
                    <a:lumMod val="50000"/>
                  </a:schemeClr>
                </a:solidFill>
                <a:effectLst>
                  <a:outerShdw blurRad="38100" dist="38100" dir="2700000">
                    <a:srgbClr val="C0C0C0"/>
                  </a:outerShdw>
                </a:effectLst>
                <a:latin typeface="Calibri" panose="020F0502020204030204" pitchFamily="34" charset="0"/>
                <a:ea typeface="宋体" panose="02010600030101010101" pitchFamily="2" charset="-122"/>
              </a:rPr>
              <a:t>or</a:t>
            </a:r>
            <a:r>
              <a:rPr lang="en-US" altLang="zh-CN" sz="3600" b="1" noProof="1">
                <a:solidFill>
                  <a:srgbClr val="42BAC8"/>
                </a:solidFill>
                <a:effectLst>
                  <a:outerShdw blurRad="38100" dist="38100" dir="2700000">
                    <a:srgbClr val="C0C0C0"/>
                  </a:outerShdw>
                </a:effectLst>
                <a:latin typeface="Calibri" panose="020F0502020204030204" pitchFamily="34" charset="0"/>
                <a:ea typeface="宋体" panose="02010600030101010101" pitchFamily="2" charset="-122"/>
              </a:rPr>
              <a:t> </a:t>
            </a:r>
            <a:r>
              <a:rPr lang="en-US" altLang="zh-CN" sz="3600" b="1" i="1" noProof="1">
                <a:solidFill>
                  <a:srgbClr val="FF0000"/>
                </a:solidFill>
                <a:effectLst>
                  <a:outerShdw blurRad="38100" dist="38100" dir="2700000">
                    <a:srgbClr val="C0C0C0"/>
                  </a:outerShdw>
                </a:effectLst>
                <a:latin typeface="Calibri" panose="020F0502020204030204" pitchFamily="34" charset="0"/>
                <a:ea typeface="宋体" panose="02010600030101010101" pitchFamily="2" charset="-122"/>
              </a:rPr>
              <a:t>CNN</a:t>
            </a:r>
            <a:r>
              <a:rPr lang="en-US" altLang="zh-CN" sz="3600" b="1" noProof="1">
                <a:solidFill>
                  <a:schemeClr val="bg2">
                    <a:lumMod val="50000"/>
                  </a:schemeClr>
                </a:solidFill>
                <a:effectLst>
                  <a:outerShdw blurRad="38100" dist="38100" dir="2700000">
                    <a:srgbClr val="C0C0C0"/>
                  </a:outerShdw>
                </a:effectLst>
                <a:latin typeface="Calibri" panose="020F0502020204030204" pitchFamily="34" charset="0"/>
                <a:ea typeface="宋体" panose="02010600030101010101" pitchFamily="2" charset="-122"/>
              </a:rPr>
              <a:t>.</a:t>
            </a:r>
            <a:endParaRPr lang="en-US" altLang="zh-CN" sz="3600" b="1" u="sng" noProof="1">
              <a:solidFill>
                <a:schemeClr val="bg2">
                  <a:lumMod val="50000"/>
                </a:schemeClr>
              </a:solidFill>
              <a:effectLst>
                <a:outerShdw blurRad="38100" dist="38100" dir="2700000">
                  <a:srgbClr val="C0C0C0"/>
                </a:outerShdw>
              </a:effectLst>
              <a:latin typeface="Calibri" panose="020F0502020204030204" pitchFamily="34" charset="0"/>
              <a:ea typeface="宋体" panose="02010600030101010101" pitchFamily="2" charset="-122"/>
            </a:endParaRPr>
          </a:p>
        </p:txBody>
      </p:sp>
      <p:sp>
        <p:nvSpPr>
          <p:cNvPr id="6" name="文本框 31781"/>
          <p:cNvSpPr txBox="1"/>
          <p:nvPr/>
        </p:nvSpPr>
        <p:spPr>
          <a:xfrm>
            <a:off x="482300" y="1159763"/>
            <a:ext cx="11528425" cy="646331"/>
          </a:xfrm>
          <a:prstGeom prst="rect">
            <a:avLst/>
          </a:prstGeom>
          <a:solidFill>
            <a:srgbClr val="FFFFFF"/>
          </a:solidFill>
          <a:ln w="50800" cap="flat" cmpd="sng">
            <a:noFill/>
            <a:prstDash val="solid"/>
            <a:miter/>
            <a:headEnd type="none" w="med" len="med"/>
            <a:tailEnd type="none" w="med" len="med"/>
          </a:ln>
        </p:spPr>
        <p:txBody>
          <a:bodyPr>
            <a:spAutoFit/>
          </a:bodyPr>
          <a:lstStyle/>
          <a:p>
            <a:pPr defTabSz="914377">
              <a:spcBef>
                <a:spcPct val="50000"/>
              </a:spcBef>
              <a:defRPr/>
            </a:pPr>
            <a:r>
              <a:rPr lang="en-US" altLang="zh-CN" sz="3600" b="1" noProof="1">
                <a:solidFill>
                  <a:schemeClr val="bg2">
                    <a:lumMod val="50000"/>
                  </a:schemeClr>
                </a:solidFill>
                <a:effectLst>
                  <a:outerShdw blurRad="38100" dist="38100" dir="2700000">
                    <a:srgbClr val="C0C0C0"/>
                  </a:outerShdw>
                </a:effectLst>
                <a:latin typeface="Calibri" panose="020F0502020204030204" pitchFamily="34" charset="0"/>
                <a:ea typeface="宋体" panose="02010600030101010101" pitchFamily="2" charset="-122"/>
              </a:rPr>
              <a:t>1. Learn more about </a:t>
            </a:r>
            <a:r>
              <a:rPr lang="en-US" altLang="zh-CN" sz="3600" b="1" i="1" noProof="1">
                <a:solidFill>
                  <a:srgbClr val="FF0000"/>
                </a:solidFill>
                <a:effectLst>
                  <a:outerShdw blurRad="38100" dist="38100" dir="2700000">
                    <a:srgbClr val="C0C0C0"/>
                  </a:outerShdw>
                </a:effectLst>
                <a:latin typeface="Calibri" panose="020F0502020204030204" pitchFamily="34" charset="0"/>
                <a:ea typeface="宋体" panose="02010600030101010101" pitchFamily="2" charset="-122"/>
              </a:rPr>
              <a:t>first aid </a:t>
            </a:r>
            <a:r>
              <a:rPr lang="en-US" altLang="zh-CN" sz="3600" b="1" noProof="1">
                <a:solidFill>
                  <a:schemeClr val="bg2">
                    <a:lumMod val="50000"/>
                  </a:schemeClr>
                </a:solidFill>
                <a:effectLst>
                  <a:outerShdw blurRad="38100" dist="38100" dir="2700000">
                    <a:srgbClr val="C0C0C0"/>
                  </a:outerShdw>
                </a:effectLst>
                <a:latin typeface="Calibri" panose="020F0502020204030204" pitchFamily="34" charset="0"/>
                <a:ea typeface="宋体" panose="02010600030101010101" pitchFamily="2" charset="-122"/>
              </a:rPr>
              <a:t>and share it in the next class.</a:t>
            </a:r>
          </a:p>
        </p:txBody>
      </p:sp>
      <p:pic>
        <p:nvPicPr>
          <p:cNvPr id="7" name="图片 6">
            <a:extLst>
              <a:ext uri="{FF2B5EF4-FFF2-40B4-BE49-F238E27FC236}">
                <a16:creationId xmlns:a16="http://schemas.microsoft.com/office/drawing/2014/main" xmlns="" id="{A23BB0B5-A76D-4658-B616-F619D88A6E1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553242" y="4258213"/>
            <a:ext cx="1116279" cy="1116279"/>
          </a:xfrm>
          <a:prstGeom prst="rect">
            <a:avLst/>
          </a:prstGeom>
        </p:spPr>
      </p:pic>
      <p:pic>
        <p:nvPicPr>
          <p:cNvPr id="12" name="图片 11">
            <a:extLst>
              <a:ext uri="{FF2B5EF4-FFF2-40B4-BE49-F238E27FC236}">
                <a16:creationId xmlns:a16="http://schemas.microsoft.com/office/drawing/2014/main" xmlns="" id="{43E33114-1DBA-4138-AC87-715F985732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14742" y="4232317"/>
            <a:ext cx="1995980" cy="1139927"/>
          </a:xfrm>
          <a:prstGeom prst="rect">
            <a:avLst/>
          </a:prstGeom>
        </p:spPr>
      </p:pic>
      <p:pic>
        <p:nvPicPr>
          <p:cNvPr id="15" name="图片 14">
            <a:extLst>
              <a:ext uri="{FF2B5EF4-FFF2-40B4-BE49-F238E27FC236}">
                <a16:creationId xmlns:a16="http://schemas.microsoft.com/office/drawing/2014/main" xmlns="" id="{567E989C-56DF-46EB-949F-F01D045E40F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73615" y="1995315"/>
            <a:ext cx="1110437" cy="1110437"/>
          </a:xfrm>
          <a:prstGeom prst="rect">
            <a:avLst/>
          </a:prstGeom>
        </p:spPr>
      </p:pic>
      <p:sp>
        <p:nvSpPr>
          <p:cNvPr id="8" name="TextBox 1">
            <a:extLst>
              <a:ext uri="{FF2B5EF4-FFF2-40B4-BE49-F238E27FC236}">
                <a16:creationId xmlns:a16="http://schemas.microsoft.com/office/drawing/2014/main" xmlns="" id="{6B78969C-F428-4EB7-8069-35994EDB8D25}"/>
              </a:ext>
            </a:extLst>
          </p:cNvPr>
          <p:cNvSpPr txBox="1"/>
          <p:nvPr/>
        </p:nvSpPr>
        <p:spPr>
          <a:xfrm>
            <a:off x="243474" y="204101"/>
            <a:ext cx="3739951" cy="707886"/>
          </a:xfrm>
          <a:prstGeom prst="rect">
            <a:avLst/>
          </a:prstGeom>
          <a:solidFill>
            <a:srgbClr val="42BAC8"/>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wrap="square">
            <a:spAutoFit/>
          </a:bodyPr>
          <a:lstStyle>
            <a:defPPr>
              <a:defRPr lang="en-US"/>
            </a:defPPr>
            <a:lvl1pPr algn="ctr">
              <a:defRPr sz="4400" b="1">
                <a:solidFill>
                  <a:schemeClr val="bg1"/>
                </a:solidFill>
                <a:effectLst>
                  <a:outerShdw blurRad="38100" dist="38100" dir="2700000">
                    <a:srgbClr val="C0C0C0"/>
                  </a:outerShdw>
                </a:effectLst>
                <a:latin typeface="Calibri" panose="020F0502020204030204" pitchFamily="34" charset="0"/>
                <a:ea typeface="宋体" panose="02010600030101010101" pitchFamily="2"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sz="4000" dirty="0"/>
              <a:t>Homework</a:t>
            </a:r>
          </a:p>
        </p:txBody>
      </p:sp>
      <p:cxnSp>
        <p:nvCxnSpPr>
          <p:cNvPr id="10" name="直接连接符 9">
            <a:extLst>
              <a:ext uri="{FF2B5EF4-FFF2-40B4-BE49-F238E27FC236}">
                <a16:creationId xmlns:a16="http://schemas.microsoft.com/office/drawing/2014/main" xmlns="" id="{FAA8BE62-E702-499E-B937-86B6F3A25FD2}"/>
              </a:ext>
            </a:extLst>
          </p:cNvPr>
          <p:cNvCxnSpPr/>
          <p:nvPr/>
        </p:nvCxnSpPr>
        <p:spPr>
          <a:xfrm>
            <a:off x="243471" y="1069199"/>
            <a:ext cx="11392619" cy="0"/>
          </a:xfrm>
          <a:prstGeom prst="line">
            <a:avLst/>
          </a:prstGeom>
          <a:ln w="38100">
            <a:solidFill>
              <a:srgbClr val="42BAC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077822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xmlns="" id="{DCF87364-F87C-4533-8913-F180FEA156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91548" y="1280087"/>
            <a:ext cx="7635498" cy="429782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4219980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63521" descr="QQ图片20161024104336_副本">
            <a:extLst>
              <a:ext uri="{FF2B5EF4-FFF2-40B4-BE49-F238E27FC236}">
                <a16:creationId xmlns:a16="http://schemas.microsoft.com/office/drawing/2014/main" xmlns="" id="{201BE5EF-E8B7-4AD9-A660-5998895CFEB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32391" y="-53972"/>
            <a:ext cx="7321551" cy="6911975"/>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5" name="新月形 4">
            <a:extLst>
              <a:ext uri="{FF2B5EF4-FFF2-40B4-BE49-F238E27FC236}">
                <a16:creationId xmlns:a16="http://schemas.microsoft.com/office/drawing/2014/main" xmlns="" id="{9A68F323-32AB-49AE-A164-FFC2A3B0015D}"/>
              </a:ext>
            </a:extLst>
          </p:cNvPr>
          <p:cNvSpPr/>
          <p:nvPr/>
        </p:nvSpPr>
        <p:spPr>
          <a:xfrm>
            <a:off x="4548188" y="-53972"/>
            <a:ext cx="3246437" cy="6965951"/>
          </a:xfrm>
          <a:prstGeom prst="moon">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 name="矩形 5">
            <a:extLst>
              <a:ext uri="{FF2B5EF4-FFF2-40B4-BE49-F238E27FC236}">
                <a16:creationId xmlns:a16="http://schemas.microsoft.com/office/drawing/2014/main" xmlns="" id="{1C197D83-6C87-4983-8660-902BAF5E98C6}"/>
              </a:ext>
            </a:extLst>
          </p:cNvPr>
          <p:cNvSpPr/>
          <p:nvPr/>
        </p:nvSpPr>
        <p:spPr>
          <a:xfrm>
            <a:off x="-111125" y="0"/>
            <a:ext cx="6030913" cy="6858000"/>
          </a:xfrm>
          <a:prstGeom prst="rect">
            <a:avLst/>
          </a:prstGeom>
          <a:solidFill>
            <a:srgbClr val="42BAC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rgbClr val="42BAC8"/>
              </a:solidFill>
            </a:endParaRPr>
          </a:p>
        </p:txBody>
      </p:sp>
      <p:pic>
        <p:nvPicPr>
          <p:cNvPr id="4104" name="图片 2">
            <a:extLst>
              <a:ext uri="{FF2B5EF4-FFF2-40B4-BE49-F238E27FC236}">
                <a16:creationId xmlns:a16="http://schemas.microsoft.com/office/drawing/2014/main" xmlns="" id="{4C3987EB-E557-496E-825A-2A3DFD9C213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8559" y="5273961"/>
            <a:ext cx="3305175" cy="101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5" name="TextBox 7">
            <a:extLst>
              <a:ext uri="{FF2B5EF4-FFF2-40B4-BE49-F238E27FC236}">
                <a16:creationId xmlns:a16="http://schemas.microsoft.com/office/drawing/2014/main" xmlns="" id="{6060ECC3-E1B8-4D10-9B93-F5F6C6EB177B}"/>
              </a:ext>
            </a:extLst>
          </p:cNvPr>
          <p:cNvSpPr txBox="1">
            <a:spLocks noChangeArrowheads="1"/>
          </p:cNvSpPr>
          <p:nvPr/>
        </p:nvSpPr>
        <p:spPr bwMode="auto">
          <a:xfrm>
            <a:off x="4312334" y="5487987"/>
            <a:ext cx="1409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等线" panose="02010600030101010101" pitchFamily="2" charset="-122"/>
                <a:ea typeface="等线"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等线" panose="02010600030101010101" pitchFamily="2" charset="-122"/>
                <a:ea typeface="等线"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等线" panose="02010600030101010101" pitchFamily="2" charset="-122"/>
                <a:ea typeface="等线"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9pPr>
          </a:lstStyle>
          <a:p>
            <a:pPr eaLnBrk="1" hangingPunct="1">
              <a:lnSpc>
                <a:spcPct val="100000"/>
              </a:lnSpc>
              <a:spcBef>
                <a:spcPct val="0"/>
              </a:spcBef>
              <a:buFontTx/>
              <a:buNone/>
            </a:pPr>
            <a:r>
              <a:rPr lang="zh-CN" altLang="en-US" sz="3200" dirty="0">
                <a:solidFill>
                  <a:srgbClr val="860001"/>
                </a:solidFill>
                <a:latin typeface="华文行楷" panose="02010800040101010101" pitchFamily="2" charset="-122"/>
                <a:ea typeface="华文行楷" panose="02010800040101010101" pitchFamily="2" charset="-122"/>
              </a:rPr>
              <a:t>于海洋</a:t>
            </a:r>
          </a:p>
        </p:txBody>
      </p:sp>
      <p:sp>
        <p:nvSpPr>
          <p:cNvPr id="17" name="新月形 16">
            <a:extLst>
              <a:ext uri="{FF2B5EF4-FFF2-40B4-BE49-F238E27FC236}">
                <a16:creationId xmlns:a16="http://schemas.microsoft.com/office/drawing/2014/main" xmlns="" id="{142D03F2-49F9-4477-8D5C-877F97CFB795}"/>
              </a:ext>
            </a:extLst>
          </p:cNvPr>
          <p:cNvSpPr/>
          <p:nvPr/>
        </p:nvSpPr>
        <p:spPr>
          <a:xfrm>
            <a:off x="5119311" y="-499595"/>
            <a:ext cx="4205288" cy="8089900"/>
          </a:xfrm>
          <a:prstGeom prst="moon">
            <a:avLst>
              <a:gd name="adj" fmla="val 38961"/>
            </a:avLst>
          </a:prstGeom>
          <a:solidFill>
            <a:srgbClr val="42BAC8">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7" name="图片 6">
            <a:extLst>
              <a:ext uri="{FF2B5EF4-FFF2-40B4-BE49-F238E27FC236}">
                <a16:creationId xmlns:a16="http://schemas.microsoft.com/office/drawing/2014/main" xmlns="" id="{ABACDC36-0C98-4108-B3B7-C54AD3B33649}"/>
              </a:ext>
            </a:extLst>
          </p:cNvPr>
          <p:cNvPicPr>
            <a:picLocks noChangeAspect="1"/>
          </p:cNvPicPr>
          <p:nvPr/>
        </p:nvPicPr>
        <p:blipFill>
          <a:blip r:embed="rId4"/>
          <a:stretch>
            <a:fillRect/>
          </a:stretch>
        </p:blipFill>
        <p:spPr>
          <a:xfrm>
            <a:off x="4798297" y="-170654"/>
            <a:ext cx="1886481" cy="1476377"/>
          </a:xfrm>
          <a:prstGeom prst="rect">
            <a:avLst/>
          </a:prstGeom>
        </p:spPr>
      </p:pic>
      <p:pic>
        <p:nvPicPr>
          <p:cNvPr id="21" name="图片 20">
            <a:extLst>
              <a:ext uri="{FF2B5EF4-FFF2-40B4-BE49-F238E27FC236}">
                <a16:creationId xmlns:a16="http://schemas.microsoft.com/office/drawing/2014/main" xmlns="" id="{C059DCF8-1BF7-4FA8-8D50-7F30CE41DFEC}"/>
              </a:ext>
            </a:extLst>
          </p:cNvPr>
          <p:cNvPicPr>
            <a:picLocks noChangeAspect="1"/>
          </p:cNvPicPr>
          <p:nvPr/>
        </p:nvPicPr>
        <p:blipFill>
          <a:blip r:embed="rId4"/>
          <a:stretch>
            <a:fillRect/>
          </a:stretch>
        </p:blipFill>
        <p:spPr>
          <a:xfrm>
            <a:off x="5519833" y="-251618"/>
            <a:ext cx="1886481" cy="472284"/>
          </a:xfrm>
          <a:prstGeom prst="rect">
            <a:avLst/>
          </a:prstGeom>
        </p:spPr>
      </p:pic>
      <p:pic>
        <p:nvPicPr>
          <p:cNvPr id="22" name="图片 21">
            <a:extLst>
              <a:ext uri="{FF2B5EF4-FFF2-40B4-BE49-F238E27FC236}">
                <a16:creationId xmlns:a16="http://schemas.microsoft.com/office/drawing/2014/main" xmlns="" id="{A45C465B-F68D-44A1-9DA6-8BC336DEF1BB}"/>
              </a:ext>
            </a:extLst>
          </p:cNvPr>
          <p:cNvPicPr>
            <a:picLocks noChangeAspect="1"/>
          </p:cNvPicPr>
          <p:nvPr/>
        </p:nvPicPr>
        <p:blipFill>
          <a:blip r:embed="rId4"/>
          <a:stretch>
            <a:fillRect/>
          </a:stretch>
        </p:blipFill>
        <p:spPr>
          <a:xfrm>
            <a:off x="4831297" y="6220289"/>
            <a:ext cx="1886481" cy="1476377"/>
          </a:xfrm>
          <a:prstGeom prst="rect">
            <a:avLst/>
          </a:prstGeom>
        </p:spPr>
      </p:pic>
      <p:pic>
        <p:nvPicPr>
          <p:cNvPr id="23" name="图片 22">
            <a:extLst>
              <a:ext uri="{FF2B5EF4-FFF2-40B4-BE49-F238E27FC236}">
                <a16:creationId xmlns:a16="http://schemas.microsoft.com/office/drawing/2014/main" xmlns="" id="{7A7B80C8-25CA-4314-B05A-D390EF5993BA}"/>
              </a:ext>
            </a:extLst>
          </p:cNvPr>
          <p:cNvPicPr>
            <a:picLocks noChangeAspect="1"/>
          </p:cNvPicPr>
          <p:nvPr/>
        </p:nvPicPr>
        <p:blipFill>
          <a:blip r:embed="rId4"/>
          <a:stretch>
            <a:fillRect/>
          </a:stretch>
        </p:blipFill>
        <p:spPr>
          <a:xfrm>
            <a:off x="5547673" y="6714333"/>
            <a:ext cx="1886481" cy="472284"/>
          </a:xfrm>
          <a:prstGeom prst="rect">
            <a:avLst/>
          </a:prstGeom>
        </p:spPr>
      </p:pic>
      <p:sp>
        <p:nvSpPr>
          <p:cNvPr id="12" name="文本框 11">
            <a:extLst>
              <a:ext uri="{FF2B5EF4-FFF2-40B4-BE49-F238E27FC236}">
                <a16:creationId xmlns:a16="http://schemas.microsoft.com/office/drawing/2014/main" xmlns="" id="{9F2DB7E9-1B57-4421-B9E4-CFA6B9534EA7}"/>
              </a:ext>
            </a:extLst>
          </p:cNvPr>
          <p:cNvSpPr txBox="1"/>
          <p:nvPr/>
        </p:nvSpPr>
        <p:spPr>
          <a:xfrm>
            <a:off x="103814" y="1528762"/>
            <a:ext cx="7302500" cy="707886"/>
          </a:xfrm>
          <a:prstGeom prst="rect">
            <a:avLst/>
          </a:prstGeom>
          <a:noFill/>
        </p:spPr>
        <p:txBody>
          <a:bodyPr>
            <a:spAutoFit/>
          </a:bodyPr>
          <a:lstStyle/>
          <a:p>
            <a:pPr>
              <a:defRPr/>
            </a:pPr>
            <a:r>
              <a:rPr lang="en-US" altLang="zh-CN" sz="4000" b="1" dirty="0">
                <a:solidFill>
                  <a:schemeClr val="bg1"/>
                </a:solidFill>
                <a:effectLst>
                  <a:outerShdw blurRad="38100" dist="38100" dir="2700000" algn="tl">
                    <a:srgbClr val="000000">
                      <a:alpha val="20000"/>
                    </a:srgbClr>
                  </a:outerShdw>
                </a:effectLst>
                <a:latin typeface="Segoe UI"/>
                <a:ea typeface="微软雅黑"/>
              </a:rPr>
              <a:t>Unit 1 What’s the matter?</a:t>
            </a:r>
            <a:endParaRPr lang="zh-CN" altLang="en-US" sz="4000" b="1" dirty="0">
              <a:solidFill>
                <a:schemeClr val="bg1"/>
              </a:solidFill>
              <a:effectLst>
                <a:outerShdw blurRad="38100" dist="38100" dir="2700000" algn="tl">
                  <a:srgbClr val="000000">
                    <a:alpha val="20000"/>
                  </a:srgbClr>
                </a:outerShdw>
              </a:effectLst>
              <a:latin typeface="Segoe UI"/>
              <a:ea typeface="微软雅黑"/>
            </a:endParaRPr>
          </a:p>
        </p:txBody>
      </p:sp>
      <p:sp>
        <p:nvSpPr>
          <p:cNvPr id="24" name="文本框 23">
            <a:extLst>
              <a:ext uri="{FF2B5EF4-FFF2-40B4-BE49-F238E27FC236}">
                <a16:creationId xmlns:a16="http://schemas.microsoft.com/office/drawing/2014/main" xmlns="" id="{431AEC0A-502A-4EDB-8A53-018B6C8BEA2E}"/>
              </a:ext>
            </a:extLst>
          </p:cNvPr>
          <p:cNvSpPr txBox="1"/>
          <p:nvPr/>
        </p:nvSpPr>
        <p:spPr>
          <a:xfrm>
            <a:off x="181962" y="2836861"/>
            <a:ext cx="7302500" cy="707886"/>
          </a:xfrm>
          <a:prstGeom prst="rect">
            <a:avLst/>
          </a:prstGeom>
          <a:noFill/>
        </p:spPr>
        <p:txBody>
          <a:bodyPr>
            <a:spAutoFit/>
          </a:bodyPr>
          <a:lstStyle/>
          <a:p>
            <a:pPr>
              <a:defRPr/>
            </a:pPr>
            <a:r>
              <a:rPr lang="en-US" altLang="zh-CN" sz="4000" b="1" dirty="0">
                <a:solidFill>
                  <a:schemeClr val="bg1"/>
                </a:solidFill>
                <a:effectLst>
                  <a:outerShdw blurRad="38100" dist="38100" dir="2700000" algn="tl">
                    <a:srgbClr val="000000">
                      <a:alpha val="20000"/>
                    </a:srgbClr>
                  </a:outerShdw>
                </a:effectLst>
                <a:latin typeface="Segoe UI"/>
                <a:ea typeface="微软雅黑"/>
              </a:rPr>
              <a:t>Section A Reading</a:t>
            </a:r>
            <a:endParaRPr lang="zh-CN" altLang="en-US" sz="4000" b="1" dirty="0">
              <a:solidFill>
                <a:schemeClr val="bg1"/>
              </a:solidFill>
              <a:effectLst>
                <a:outerShdw blurRad="38100" dist="38100" dir="2700000" algn="tl">
                  <a:srgbClr val="000000">
                    <a:alpha val="20000"/>
                  </a:srgbClr>
                </a:outerShdw>
              </a:effectLst>
              <a:latin typeface="Segoe UI"/>
              <a:ea typeface="微软雅黑"/>
            </a:endParaRPr>
          </a:p>
        </p:txBody>
      </p:sp>
    </p:spTree>
    <p:extLst>
      <p:ext uri="{BB962C8B-B14F-4D97-AF65-F5344CB8AC3E}">
        <p14:creationId xmlns:p14="http://schemas.microsoft.com/office/powerpoint/2010/main" val="352243541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34" name="Picture 2" descr="e7d195523061f1c0c989bbdf341b111e769f2ee359bd8df638E53E9931A62DC22263A6E1A75FFBC630BB5D77BA969D9175F253EB94D93A1189E24A7D909BAD0376573965191318DE1FD009565C070D073BB9699A615072F33A2D7F2042825409E74418739478CCFE042368A9978AAA8C0D69BECA006E016AFCFD402FEC3B700C5AEC73BEFFE372DE">
            <a:extLst>
              <a:ext uri="{FF2B5EF4-FFF2-40B4-BE49-F238E27FC236}">
                <a16:creationId xmlns:a16="http://schemas.microsoft.com/office/drawing/2014/main" xmlns="" id="{5A6FFFBB-963A-4F91-9FC3-163CFDAEE2F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3413" y="6578601"/>
            <a:ext cx="10836275"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矩形 1" descr="e7d195523061f1c0c989bbdf341b111e769f2ee359bd8df638E53E9931A62DC22263A6E1A75FFBC630BB5D77BA969D9175F253EB94D93A1189E24A7D909BAD0376573965191318DE1FD009565C070D073BB9699A615072F33A2D7F2042825409E74418739478CCFE042368A9978AAA8C0D69BECA006E016AFCFD402FEC3B700C5AEC73BEFFE372DE">
            <a:extLst>
              <a:ext uri="{FF2B5EF4-FFF2-40B4-BE49-F238E27FC236}">
                <a16:creationId xmlns:a16="http://schemas.microsoft.com/office/drawing/2014/main" xmlns="" id="{FA7E48F7-CDE2-49DB-9B58-66F580756358}"/>
              </a:ext>
            </a:extLst>
          </p:cNvPr>
          <p:cNvSpPr/>
          <p:nvPr/>
        </p:nvSpPr>
        <p:spPr>
          <a:xfrm>
            <a:off x="0" y="-1326282"/>
            <a:ext cx="13563599" cy="82486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20" name="图片 19">
            <a:extLst>
              <a:ext uri="{FF2B5EF4-FFF2-40B4-BE49-F238E27FC236}">
                <a16:creationId xmlns:a16="http://schemas.microsoft.com/office/drawing/2014/main" xmlns="" id="{1C0494AD-6ADE-4192-A926-5C8E0D050F4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27717" y="1979676"/>
            <a:ext cx="2887596" cy="4241381"/>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6" name="pasted-image.pdf">
            <a:extLst>
              <a:ext uri="{FF2B5EF4-FFF2-40B4-BE49-F238E27FC236}">
                <a16:creationId xmlns:a16="http://schemas.microsoft.com/office/drawing/2014/main" xmlns="" id="{10A6B1F0-1518-4D5E-872D-ACA59C3BAE40}"/>
              </a:ext>
            </a:extLst>
          </p:cNvPr>
          <p:cNvPicPr>
            <a:picLocks noChangeAspect="1"/>
          </p:cNvPicPr>
          <p:nvPr/>
        </p:nvPicPr>
        <p:blipFill>
          <a:blip r:embed="rId8"/>
          <a:stretch>
            <a:fillRect/>
          </a:stretch>
        </p:blipFill>
        <p:spPr>
          <a:xfrm>
            <a:off x="1716709" y="2565794"/>
            <a:ext cx="9358184" cy="2038005"/>
          </a:xfrm>
          <a:prstGeom prst="rect">
            <a:avLst/>
          </a:prstGeom>
          <a:ln w="12700">
            <a:miter lim="400000"/>
            <a:headEnd/>
            <a:tailEnd/>
          </a:ln>
        </p:spPr>
      </p:pic>
      <p:sp>
        <p:nvSpPr>
          <p:cNvPr id="27" name="文本框 26">
            <a:extLst>
              <a:ext uri="{FF2B5EF4-FFF2-40B4-BE49-F238E27FC236}">
                <a16:creationId xmlns:a16="http://schemas.microsoft.com/office/drawing/2014/main" xmlns="" id="{1D05D1F7-703D-4594-8962-C3D042371DDD}"/>
              </a:ext>
            </a:extLst>
          </p:cNvPr>
          <p:cNvSpPr txBox="1"/>
          <p:nvPr/>
        </p:nvSpPr>
        <p:spPr>
          <a:xfrm>
            <a:off x="1856982" y="3982509"/>
            <a:ext cx="4381500" cy="523220"/>
          </a:xfrm>
          <a:prstGeom prst="rect">
            <a:avLst/>
          </a:prstGeom>
          <a:noFill/>
        </p:spPr>
        <p:txBody>
          <a:bodyPr wrap="square" rtlCol="0">
            <a:spAutoFit/>
          </a:bodyPr>
          <a:lstStyle/>
          <a:p>
            <a:r>
              <a:rPr lang="zh-CN" altLang="en-US" sz="2800" b="1" dirty="0">
                <a:latin typeface="Times New Roman" panose="02020603050405020304" pitchFamily="18" charset="0"/>
                <a:cs typeface="Times New Roman" panose="02020603050405020304" pitchFamily="18" charset="0"/>
              </a:rPr>
              <a:t>于海洋  重庆一中</a:t>
            </a:r>
          </a:p>
        </p:txBody>
      </p:sp>
      <p:pic>
        <p:nvPicPr>
          <p:cNvPr id="16" name="键盘">
            <a:hlinkClick r:id="" action="ppaction://media"/>
            <a:extLst>
              <a:ext uri="{FF2B5EF4-FFF2-40B4-BE49-F238E27FC236}">
                <a16:creationId xmlns:a16="http://schemas.microsoft.com/office/drawing/2014/main" xmlns="" id="{4A5A7976-3748-4953-BF96-C399F0AA6776}"/>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11802863" y="6849400"/>
            <a:ext cx="304800" cy="304800"/>
          </a:xfrm>
          <a:prstGeom prst="rect">
            <a:avLst/>
          </a:prstGeom>
        </p:spPr>
      </p:pic>
      <p:sp>
        <p:nvSpPr>
          <p:cNvPr id="15" name="TextBox 1">
            <a:extLst>
              <a:ext uri="{FF2B5EF4-FFF2-40B4-BE49-F238E27FC236}">
                <a16:creationId xmlns:a16="http://schemas.microsoft.com/office/drawing/2014/main" xmlns="" id="{2483E3B5-3172-4CDA-A9AC-FCEA60F151C7}"/>
              </a:ext>
            </a:extLst>
          </p:cNvPr>
          <p:cNvSpPr txBox="1"/>
          <p:nvPr/>
        </p:nvSpPr>
        <p:spPr>
          <a:xfrm>
            <a:off x="203326" y="81328"/>
            <a:ext cx="4548052" cy="769441"/>
          </a:xfrm>
          <a:prstGeom prst="rect">
            <a:avLst/>
          </a:prstGeom>
          <a:solidFill>
            <a:srgbClr val="42BAC8"/>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wrap="square">
            <a:spAutoFit/>
          </a:bodyPr>
          <a:lstStyle>
            <a:defPPr>
              <a:defRPr lang="en-US"/>
            </a:defPPr>
            <a:lvl1pPr algn="ctr">
              <a:defRPr sz="4000" b="1">
                <a:solidFill>
                  <a:schemeClr val="bg1"/>
                </a:solidFill>
                <a:effectLst>
                  <a:outerShdw blurRad="38100" dist="38100" dir="2700000">
                    <a:srgbClr val="C0C0C0"/>
                  </a:outerShdw>
                </a:effectLst>
                <a:latin typeface="Calibri" panose="020F0502020204030204" pitchFamily="34" charset="0"/>
                <a:ea typeface="宋体" panose="02010600030101010101" pitchFamily="2"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sz="4400" noProof="1"/>
              <a:t>Before Reading</a:t>
            </a:r>
          </a:p>
        </p:txBody>
      </p:sp>
      <p:cxnSp>
        <p:nvCxnSpPr>
          <p:cNvPr id="17" name="直接连接符 16">
            <a:extLst>
              <a:ext uri="{FF2B5EF4-FFF2-40B4-BE49-F238E27FC236}">
                <a16:creationId xmlns:a16="http://schemas.microsoft.com/office/drawing/2014/main" xmlns="" id="{B79D0BBF-27DC-4257-8E68-1DABAFEA9B27}"/>
              </a:ext>
            </a:extLst>
          </p:cNvPr>
          <p:cNvCxnSpPr/>
          <p:nvPr/>
        </p:nvCxnSpPr>
        <p:spPr>
          <a:xfrm>
            <a:off x="264712" y="1110547"/>
            <a:ext cx="11392619" cy="0"/>
          </a:xfrm>
          <a:prstGeom prst="line">
            <a:avLst/>
          </a:prstGeom>
          <a:ln w="38100">
            <a:solidFill>
              <a:srgbClr val="42BAC8"/>
            </a:solidFill>
          </a:ln>
        </p:spPr>
        <p:style>
          <a:lnRef idx="1">
            <a:schemeClr val="accent1"/>
          </a:lnRef>
          <a:fillRef idx="0">
            <a:schemeClr val="accent1"/>
          </a:fillRef>
          <a:effectRef idx="0">
            <a:schemeClr val="accent1"/>
          </a:effectRef>
          <a:fontRef idx="minor">
            <a:schemeClr val="tx1"/>
          </a:fontRef>
        </p:style>
      </p:cxnSp>
      <p:pic>
        <p:nvPicPr>
          <p:cNvPr id="3" name="图片 2">
            <a:extLst>
              <a:ext uri="{FF2B5EF4-FFF2-40B4-BE49-F238E27FC236}">
                <a16:creationId xmlns:a16="http://schemas.microsoft.com/office/drawing/2014/main" xmlns="" id="{F2843899-8012-48D2-BAC4-D9C311219C98}"/>
              </a:ext>
            </a:extLst>
          </p:cNvPr>
          <p:cNvPicPr>
            <a:picLocks noChangeAspect="1"/>
          </p:cNvPicPr>
          <p:nvPr/>
        </p:nvPicPr>
        <p:blipFill>
          <a:blip r:embed="rId10">
            <a:extLst>
              <a:ext uri="{BEBA8EAE-BF5A-486C-A8C5-ECC9F3942E4B}">
                <a14:imgProps xmlns:a14="http://schemas.microsoft.com/office/drawing/2010/main">
                  <a14:imgLayer r:embed="rId11">
                    <a14:imgEffect>
                      <a14:backgroundRemoval t="10000" b="90000" l="10000" r="90000"/>
                    </a14:imgEffect>
                  </a14:imgLayer>
                </a14:imgProps>
              </a:ext>
            </a:extLst>
          </a:blip>
          <a:stretch>
            <a:fillRect/>
          </a:stretch>
        </p:blipFill>
        <p:spPr>
          <a:xfrm>
            <a:off x="9742561" y="4180929"/>
            <a:ext cx="1184929" cy="1231499"/>
          </a:xfrm>
          <a:prstGeom prst="rect">
            <a:avLst/>
          </a:prstGeom>
        </p:spPr>
      </p:pic>
      <p:sp>
        <p:nvSpPr>
          <p:cNvPr id="4" name="TextBox 3"/>
          <p:cNvSpPr txBox="1"/>
          <p:nvPr/>
        </p:nvSpPr>
        <p:spPr>
          <a:xfrm>
            <a:off x="4462271" y="2440063"/>
            <a:ext cx="6157076" cy="2215991"/>
          </a:xfrm>
          <a:prstGeom prst="rect">
            <a:avLst/>
          </a:prstGeom>
          <a:noFill/>
        </p:spPr>
        <p:txBody>
          <a:bodyPr wrap="square" rtlCol="0">
            <a:spAutoFit/>
          </a:bodyPr>
          <a:lstStyle/>
          <a:p>
            <a:r>
              <a:rPr lang="en-US" altLang="zh-CN" sz="8800" b="1" i="1" dirty="0" smtClean="0">
                <a:solidFill>
                  <a:srgbClr val="FF0000"/>
                </a:solidFill>
              </a:rPr>
              <a:t>Y</a:t>
            </a:r>
            <a:r>
              <a:rPr lang="en-US" altLang="zh-CN" sz="8800" b="1" i="1" dirty="0" smtClean="0">
                <a:solidFill>
                  <a:schemeClr val="accent1">
                    <a:lumMod val="75000"/>
                  </a:schemeClr>
                </a:solidFill>
              </a:rPr>
              <a:t>u</a:t>
            </a:r>
            <a:r>
              <a:rPr lang="en-US" altLang="zh-CN" sz="8800" b="1" i="1" dirty="0" smtClean="0"/>
              <a:t> </a:t>
            </a:r>
            <a:r>
              <a:rPr lang="en-US" altLang="zh-CN" sz="8800" b="1" i="1" dirty="0" err="1" smtClean="0">
                <a:solidFill>
                  <a:srgbClr val="FF0000"/>
                </a:solidFill>
              </a:rPr>
              <a:t>H</a:t>
            </a:r>
            <a:r>
              <a:rPr lang="en-US" altLang="zh-CN" sz="8800" b="1" i="1" dirty="0" err="1" smtClean="0">
                <a:solidFill>
                  <a:schemeClr val="accent1">
                    <a:lumMod val="75000"/>
                  </a:schemeClr>
                </a:solidFill>
              </a:rPr>
              <a:t>aiyang</a:t>
            </a:r>
            <a:endParaRPr lang="en-US" altLang="zh-CN" sz="8800" b="1" i="1" dirty="0" smtClean="0">
              <a:solidFill>
                <a:schemeClr val="accent1">
                  <a:lumMod val="75000"/>
                </a:schemeClr>
              </a:solidFill>
            </a:endParaRPr>
          </a:p>
          <a:p>
            <a:r>
              <a:rPr lang="en-US" altLang="zh-CN" sz="3200" b="1" i="1" dirty="0" smtClean="0">
                <a:solidFill>
                  <a:schemeClr val="accent1">
                    <a:lumMod val="75000"/>
                  </a:schemeClr>
                </a:solidFill>
              </a:rPr>
              <a:t>Chongqing No.1 Middle School </a:t>
            </a:r>
          </a:p>
          <a:p>
            <a:r>
              <a:rPr lang="en-US" altLang="zh-CN" dirty="0" smtClean="0"/>
              <a:t> </a:t>
            </a:r>
            <a:endParaRPr lang="zh-CN" altLang="en-US" dirty="0"/>
          </a:p>
        </p:txBody>
      </p:sp>
    </p:spTree>
    <p:extLst>
      <p:ext uri="{BB962C8B-B14F-4D97-AF65-F5344CB8AC3E}">
        <p14:creationId xmlns:p14="http://schemas.microsoft.com/office/powerpoint/2010/main" val="82965949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20"/>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hidden"/>
                                      </p:to>
                                    </p:set>
                                  </p:childTnLst>
                                </p:cTn>
                              </p:par>
                              <p:par>
                                <p:cTn id="9" presetID="1" presetClass="entr" presetSubtype="0" fill="hold" nodeType="with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childTnLst>
                                  <p:subTnLst>
                                    <p:audio>
                                      <p:cMediaNode>
                                        <p:cTn display="0" masterRel="sameClick">
                                          <p:stCondLst>
                                            <p:cond evt="begin" delay="0">
                                              <p:tn val="11"/>
                                            </p:cond>
                                          </p:stCondLst>
                                          <p:endCondLst>
                                            <p:cond evt="onStopAudio" delay="0">
                                              <p:tgtEl>
                                                <p:sldTgt/>
                                              </p:tgtEl>
                                            </p:cond>
                                          </p:endCondLst>
                                        </p:cTn>
                                        <p:tgtEl>
                                          <p:sndTgt r:embed="rId5" name="type.wav"/>
                                        </p:tgtEl>
                                      </p:cMediaNode>
                                    </p:audio>
                                  </p:subTnLst>
                                </p:cTn>
                              </p:par>
                              <p:par>
                                <p:cTn id="13" presetID="1"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par>
                          <p:cTn id="15" fill="hold">
                            <p:stCondLst>
                              <p:cond delay="0"/>
                            </p:stCondLst>
                            <p:childTnLst>
                              <p:par>
                                <p:cTn id="16" presetID="26" presetClass="emph" presetSubtype="0" fill="hold" nodeType="afterEffect">
                                  <p:stCondLst>
                                    <p:cond delay="0"/>
                                  </p:stCondLst>
                                  <p:childTnLst>
                                    <p:animEffect transition="out" filter="fade">
                                      <p:cBhvr>
                                        <p:cTn id="17" dur="500" tmFilter="0, 0; .2, .5; .8, .5; 1, 0"/>
                                        <p:tgtEl>
                                          <p:spTgt spid="3"/>
                                        </p:tgtEl>
                                      </p:cBhvr>
                                    </p:animEffect>
                                    <p:animScale>
                                      <p:cBhvr>
                                        <p:cTn id="18" dur="250" autoRev="1" fill="hold"/>
                                        <p:tgtEl>
                                          <p:spTgt spid="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audio>
              <p:cMediaNode vol="80000" mute="1">
                <p:cTn id="19" fill="hold" display="0">
                  <p:stCondLst>
                    <p:cond delay="indefinite"/>
                  </p:stCondLst>
                  <p:endCondLst>
                    <p:cond evt="onStopAudio" delay="0">
                      <p:tgtEl>
                        <p:sldTgt/>
                      </p:tgtEl>
                    </p:cond>
                  </p:endCondLst>
                </p:cTn>
                <p:tgtEl>
                  <p:spTgt spid="16"/>
                </p:tgtEl>
              </p:cMediaNode>
            </p:audio>
          </p:childTnLst>
        </p:cTn>
      </p:par>
    </p:tnLst>
    <p:bldLst>
      <p:bldP spid="27"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7B90A266-5759-4B8D-AA04-AFF26B36136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39229"/>
            <a:ext cx="8994331" cy="1307447"/>
          </a:xfrm>
          <a:prstGeom prst="rect">
            <a:avLst/>
          </a:prstGeom>
        </p:spPr>
      </p:pic>
      <p:pic>
        <p:nvPicPr>
          <p:cNvPr id="3" name="图片 2">
            <a:extLst>
              <a:ext uri="{FF2B5EF4-FFF2-40B4-BE49-F238E27FC236}">
                <a16:creationId xmlns:a16="http://schemas.microsoft.com/office/drawing/2014/main" xmlns="" id="{A4D0102E-1858-46BB-94BF-13B16BCFE438}"/>
              </a:ext>
            </a:extLst>
          </p:cNvPr>
          <p:cNvPicPr>
            <a:picLocks noChangeAspect="1"/>
          </p:cNvPicPr>
          <p:nvPr/>
        </p:nvPicPr>
        <p:blipFill>
          <a:blip r:embed="rId4"/>
          <a:stretch>
            <a:fillRect/>
          </a:stretch>
        </p:blipFill>
        <p:spPr>
          <a:xfrm>
            <a:off x="5812633" y="3159921"/>
            <a:ext cx="566743" cy="538167"/>
          </a:xfrm>
          <a:prstGeom prst="rect">
            <a:avLst/>
          </a:prstGeom>
        </p:spPr>
      </p:pic>
      <p:sp>
        <p:nvSpPr>
          <p:cNvPr id="34" name="矩形: 圆角 33">
            <a:extLst>
              <a:ext uri="{FF2B5EF4-FFF2-40B4-BE49-F238E27FC236}">
                <a16:creationId xmlns:a16="http://schemas.microsoft.com/office/drawing/2014/main" xmlns="" id="{21D2C1DE-4A67-461D-9CE7-10D393817DC6}"/>
              </a:ext>
            </a:extLst>
          </p:cNvPr>
          <p:cNvSpPr/>
          <p:nvPr/>
        </p:nvSpPr>
        <p:spPr>
          <a:xfrm>
            <a:off x="5126854" y="8173866"/>
            <a:ext cx="4096178" cy="1103732"/>
          </a:xfrm>
          <a:prstGeom prst="roundRect">
            <a:avLst/>
          </a:prstGeom>
          <a:solidFill>
            <a:srgbClr val="00B050">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31" name="图片 30">
            <a:extLst>
              <a:ext uri="{FF2B5EF4-FFF2-40B4-BE49-F238E27FC236}">
                <a16:creationId xmlns:a16="http://schemas.microsoft.com/office/drawing/2014/main" xmlns="" id="{816A00B9-095C-49BE-86AE-988CE1EA5EB4}"/>
              </a:ext>
            </a:extLst>
          </p:cNvPr>
          <p:cNvPicPr>
            <a:picLocks noChangeAspect="1"/>
          </p:cNvPicPr>
          <p:nvPr/>
        </p:nvPicPr>
        <p:blipFill>
          <a:blip r:embed="rId5"/>
          <a:stretch>
            <a:fillRect/>
          </a:stretch>
        </p:blipFill>
        <p:spPr>
          <a:xfrm>
            <a:off x="3318816" y="57967"/>
            <a:ext cx="685017" cy="193692"/>
          </a:xfrm>
          <a:prstGeom prst="rect">
            <a:avLst/>
          </a:prstGeom>
        </p:spPr>
      </p:pic>
      <p:sp>
        <p:nvSpPr>
          <p:cNvPr id="48" name="文本框 312328">
            <a:extLst>
              <a:ext uri="{FF2B5EF4-FFF2-40B4-BE49-F238E27FC236}">
                <a16:creationId xmlns:a16="http://schemas.microsoft.com/office/drawing/2014/main" xmlns="" id="{8D6030E2-7137-4D42-B3FB-69AA66D81C2C}"/>
              </a:ext>
            </a:extLst>
          </p:cNvPr>
          <p:cNvSpPr txBox="1">
            <a:spLocks noChangeArrowheads="1"/>
          </p:cNvSpPr>
          <p:nvPr/>
        </p:nvSpPr>
        <p:spPr bwMode="auto">
          <a:xfrm>
            <a:off x="7233787" y="2600646"/>
            <a:ext cx="7341068" cy="461665"/>
          </a:xfrm>
          <a:prstGeom prst="rect">
            <a:avLst/>
          </a:prstGeom>
          <a:noFill/>
          <a:ln>
            <a:noFill/>
          </a:ln>
          <a:extLst/>
        </p:spPr>
        <p:txBody>
          <a:bodyPr wrap="square">
            <a:spAutoFit/>
          </a:bodyPr>
          <a:lstStyle/>
          <a:p>
            <a:pPr eaLnBrk="1" hangingPunct="1">
              <a:spcBef>
                <a:spcPct val="50000"/>
              </a:spcBef>
              <a:buFont typeface="Arial" panose="020B0604020202020204" pitchFamily="34" charset="0"/>
              <a:buNone/>
              <a:defRPr/>
            </a:pPr>
            <a:r>
              <a:rPr lang="en-US" altLang="zh-CN" sz="2400" b="1" dirty="0">
                <a:ln w="0"/>
                <a:solidFill>
                  <a:srgbClr val="FF0000"/>
                </a:solidFill>
                <a:latin typeface="Calibri" panose="020F0502020204030204" pitchFamily="34" charset="0"/>
                <a:ea typeface="宋体" panose="02010600030101010101" pitchFamily="2" charset="-122"/>
              </a:rPr>
              <a:t>3. Mr. Yu wins a teaching competition</a:t>
            </a:r>
          </a:p>
        </p:txBody>
      </p:sp>
      <p:pic>
        <p:nvPicPr>
          <p:cNvPr id="49" name="图片 48">
            <a:extLst>
              <a:ext uri="{FF2B5EF4-FFF2-40B4-BE49-F238E27FC236}">
                <a16:creationId xmlns:a16="http://schemas.microsoft.com/office/drawing/2014/main" xmlns="" id="{99BFACC3-44A0-4F83-9060-C592E9EF548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01735" y="4061949"/>
            <a:ext cx="1860491" cy="214286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0" name="文本框 312328">
            <a:extLst>
              <a:ext uri="{FF2B5EF4-FFF2-40B4-BE49-F238E27FC236}">
                <a16:creationId xmlns:a16="http://schemas.microsoft.com/office/drawing/2014/main" xmlns="" id="{35E1CB63-C9E6-4121-B346-3705AC979266}"/>
              </a:ext>
            </a:extLst>
          </p:cNvPr>
          <p:cNvSpPr txBox="1">
            <a:spLocks noChangeArrowheads="1"/>
          </p:cNvSpPr>
          <p:nvPr/>
        </p:nvSpPr>
        <p:spPr bwMode="auto">
          <a:xfrm>
            <a:off x="0" y="1613242"/>
            <a:ext cx="49113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hangingPunct="1">
              <a:spcBef>
                <a:spcPct val="50000"/>
              </a:spcBef>
              <a:buFont typeface="Arial" panose="020B0604020202020204" pitchFamily="34" charset="0"/>
              <a:buNone/>
              <a:defRPr/>
            </a:pPr>
            <a:r>
              <a:rPr lang="en-US" altLang="zh-CN" sz="2400" b="1" dirty="0">
                <a:ln w="0"/>
                <a:solidFill>
                  <a:srgbClr val="FF0000"/>
                </a:solidFill>
                <a:latin typeface="Calibri" panose="020F0502020204030204" pitchFamily="34" charset="0"/>
                <a:ea typeface="宋体" panose="02010600030101010101" pitchFamily="2" charset="-122"/>
              </a:rPr>
              <a:t>1. Mr. Yu marries Fan </a:t>
            </a:r>
            <a:r>
              <a:rPr lang="en-US" altLang="zh-CN" sz="2400" b="1" dirty="0" err="1">
                <a:ln w="0"/>
                <a:solidFill>
                  <a:srgbClr val="FF0000"/>
                </a:solidFill>
                <a:latin typeface="Calibri" panose="020F0502020204030204" pitchFamily="34" charset="0"/>
                <a:ea typeface="宋体" panose="02010600030101010101" pitchFamily="2" charset="-122"/>
              </a:rPr>
              <a:t>Bingbing</a:t>
            </a:r>
            <a:endParaRPr lang="en-US" altLang="zh-CN" sz="2400" b="1" dirty="0">
              <a:ln w="0"/>
              <a:solidFill>
                <a:srgbClr val="FF0000"/>
              </a:solidFill>
              <a:latin typeface="Calibri" panose="020F0502020204030204" pitchFamily="34" charset="0"/>
              <a:ea typeface="宋体" panose="02010600030101010101" pitchFamily="2" charset="-122"/>
            </a:endParaRPr>
          </a:p>
        </p:txBody>
      </p:sp>
      <p:sp>
        <p:nvSpPr>
          <p:cNvPr id="51" name="文本框 312328">
            <a:extLst>
              <a:ext uri="{FF2B5EF4-FFF2-40B4-BE49-F238E27FC236}">
                <a16:creationId xmlns:a16="http://schemas.microsoft.com/office/drawing/2014/main" xmlns="" id="{932A434B-EB45-4D3E-8D24-936382EBA9EE}"/>
              </a:ext>
            </a:extLst>
          </p:cNvPr>
          <p:cNvSpPr txBox="1">
            <a:spLocks noChangeArrowheads="1"/>
          </p:cNvSpPr>
          <p:nvPr/>
        </p:nvSpPr>
        <p:spPr bwMode="auto">
          <a:xfrm>
            <a:off x="3318813" y="2145478"/>
            <a:ext cx="71220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spcBef>
                <a:spcPct val="50000"/>
              </a:spcBef>
              <a:defRPr/>
            </a:pPr>
            <a:r>
              <a:rPr lang="en-US" altLang="zh-CN" sz="2400" b="1" dirty="0">
                <a:ln w="0"/>
                <a:solidFill>
                  <a:srgbClr val="FF0000"/>
                </a:solidFill>
                <a:latin typeface="Calibri" panose="020F0502020204030204" pitchFamily="34" charset="0"/>
                <a:ea typeface="宋体" panose="02010600030101010101" pitchFamily="2" charset="-122"/>
              </a:rPr>
              <a:t>2. Mr. Yu acted in a movie 20 years ago</a:t>
            </a:r>
          </a:p>
        </p:txBody>
      </p:sp>
      <p:pic>
        <p:nvPicPr>
          <p:cNvPr id="52" name="图片 51">
            <a:extLst>
              <a:ext uri="{FF2B5EF4-FFF2-40B4-BE49-F238E27FC236}">
                <a16:creationId xmlns:a16="http://schemas.microsoft.com/office/drawing/2014/main" xmlns="" id="{69200559-3AF6-48FF-9C84-BE6EE89B24D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814446" y="3222061"/>
            <a:ext cx="4393205" cy="3294904"/>
          </a:xfrm>
          <a:prstGeom prst="rect">
            <a:avLst/>
          </a:prstGeom>
          <a:ln>
            <a:noFill/>
          </a:ln>
          <a:effectLst>
            <a:softEdge rad="112500"/>
          </a:effectLst>
        </p:spPr>
      </p:pic>
      <p:sp>
        <p:nvSpPr>
          <p:cNvPr id="53" name="圆角矩形标注 42">
            <a:extLst>
              <a:ext uri="{FF2B5EF4-FFF2-40B4-BE49-F238E27FC236}">
                <a16:creationId xmlns:a16="http://schemas.microsoft.com/office/drawing/2014/main" xmlns="" id="{7F91C9A6-BF07-4C7D-9522-6F3A0C840459}"/>
              </a:ext>
            </a:extLst>
          </p:cNvPr>
          <p:cNvSpPr/>
          <p:nvPr/>
        </p:nvSpPr>
        <p:spPr>
          <a:xfrm>
            <a:off x="5978508" y="1699972"/>
            <a:ext cx="2510552" cy="803848"/>
          </a:xfrm>
          <a:prstGeom prst="wedgeRoundRectCallout">
            <a:avLst>
              <a:gd name="adj1" fmla="val -29426"/>
              <a:gd name="adj2" fmla="val 47919"/>
              <a:gd name="adj3" fmla="val 16667"/>
            </a:avLst>
          </a:prstGeom>
          <a:ln>
            <a:noFill/>
          </a:ln>
          <a:effectLst>
            <a:glow rad="139700">
              <a:srgbClr val="FF0000">
                <a:alpha val="40000"/>
              </a:srgbClr>
            </a:glow>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anchor="ctr"/>
          <a:lstStyle/>
          <a:p>
            <a:pPr algn="ctr"/>
            <a:r>
              <a:rPr lang="en-US" altLang="zh-CN" sz="3200" b="1" u="sng" noProof="1">
                <a:solidFill>
                  <a:schemeClr val="accent1">
                    <a:lumMod val="75000"/>
                  </a:schemeClr>
                </a:solidFill>
                <a:effectLst>
                  <a:outerShdw blurRad="38100" dist="38100" dir="2700000">
                    <a:srgbClr val="C0C0C0"/>
                  </a:outerShdw>
                </a:effectLst>
                <a:latin typeface="Calibri" panose="020F0502020204030204" pitchFamily="34" charset="0"/>
              </a:rPr>
              <a:t>         </a:t>
            </a:r>
            <a:r>
              <a:rPr lang="en-US" altLang="zh-CN" sz="3200" b="1" noProof="1">
                <a:solidFill>
                  <a:schemeClr val="accent1">
                    <a:lumMod val="75000"/>
                  </a:schemeClr>
                </a:solidFill>
                <a:effectLst>
                  <a:outerShdw blurRad="38100" dist="38100" dir="2700000">
                    <a:srgbClr val="C0C0C0"/>
                  </a:outerShdw>
                </a:effectLst>
                <a:latin typeface="Calibri" panose="020F0502020204030204" pitchFamily="34" charset="0"/>
              </a:rPr>
              <a:t> in story</a:t>
            </a:r>
          </a:p>
        </p:txBody>
      </p:sp>
      <p:sp>
        <p:nvSpPr>
          <p:cNvPr id="54" name="圆角矩形标注 42">
            <a:extLst>
              <a:ext uri="{FF2B5EF4-FFF2-40B4-BE49-F238E27FC236}">
                <a16:creationId xmlns:a16="http://schemas.microsoft.com/office/drawing/2014/main" xmlns="" id="{10B90815-E16D-4E60-A416-65674EF85C30}"/>
              </a:ext>
            </a:extLst>
          </p:cNvPr>
          <p:cNvSpPr/>
          <p:nvPr/>
        </p:nvSpPr>
        <p:spPr>
          <a:xfrm>
            <a:off x="2934388" y="1690309"/>
            <a:ext cx="2510553" cy="803848"/>
          </a:xfrm>
          <a:prstGeom prst="wedgeRoundRectCallout">
            <a:avLst>
              <a:gd name="adj1" fmla="val -30264"/>
              <a:gd name="adj2" fmla="val 46612"/>
              <a:gd name="adj3" fmla="val 16667"/>
            </a:avLst>
          </a:prstGeom>
          <a:ln>
            <a:noFill/>
          </a:ln>
          <a:effectLst>
            <a:glow rad="139700">
              <a:srgbClr val="FF0000">
                <a:alpha val="40000"/>
              </a:srgbClr>
            </a:glow>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anchor="ctr"/>
          <a:lstStyle/>
          <a:p>
            <a:pPr algn="ctr"/>
            <a:r>
              <a:rPr lang="en-US" altLang="zh-CN" sz="3200" b="1" u="sng" noProof="1">
                <a:solidFill>
                  <a:schemeClr val="accent1">
                    <a:lumMod val="75000"/>
                  </a:schemeClr>
                </a:solidFill>
                <a:effectLst>
                  <a:outerShdw blurRad="38100" dist="38100" dir="2700000">
                    <a:srgbClr val="C0C0C0"/>
                  </a:outerShdw>
                </a:effectLst>
                <a:latin typeface="Calibri" panose="020F0502020204030204" pitchFamily="34" charset="0"/>
              </a:rPr>
              <a:t>         </a:t>
            </a:r>
            <a:r>
              <a:rPr lang="en-US" altLang="zh-CN" sz="3200" b="1" noProof="1">
                <a:solidFill>
                  <a:schemeClr val="accent1">
                    <a:lumMod val="75000"/>
                  </a:schemeClr>
                </a:solidFill>
                <a:effectLst>
                  <a:outerShdw blurRad="38100" dist="38100" dir="2700000">
                    <a:srgbClr val="C0C0C0"/>
                  </a:outerShdw>
                </a:effectLst>
                <a:latin typeface="Calibri" panose="020F0502020204030204" pitchFamily="34" charset="0"/>
              </a:rPr>
              <a:t>in time</a:t>
            </a:r>
          </a:p>
        </p:txBody>
      </p:sp>
      <p:pic>
        <p:nvPicPr>
          <p:cNvPr id="56" name="图片 55">
            <a:extLst>
              <a:ext uri="{FF2B5EF4-FFF2-40B4-BE49-F238E27FC236}">
                <a16:creationId xmlns:a16="http://schemas.microsoft.com/office/drawing/2014/main" xmlns="" id="{6029E144-062C-4B02-A04E-76E55E2E694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661323" y="3104549"/>
            <a:ext cx="3923967" cy="3386871"/>
          </a:xfrm>
          <a:prstGeom prst="rect">
            <a:avLst/>
          </a:prstGeom>
          <a:ln>
            <a:noFill/>
          </a:ln>
          <a:effectLst>
            <a:softEdge rad="112500"/>
          </a:effectLst>
        </p:spPr>
      </p:pic>
      <p:sp>
        <p:nvSpPr>
          <p:cNvPr id="55" name="Text Box 7">
            <a:extLst>
              <a:ext uri="{FF2B5EF4-FFF2-40B4-BE49-F238E27FC236}">
                <a16:creationId xmlns:a16="http://schemas.microsoft.com/office/drawing/2014/main" xmlns="" id="{31181FB5-7BF5-43E5-8A55-999265F32FD9}"/>
              </a:ext>
            </a:extLst>
          </p:cNvPr>
          <p:cNvSpPr txBox="1">
            <a:spLocks noChangeArrowheads="1"/>
          </p:cNvSpPr>
          <p:nvPr/>
        </p:nvSpPr>
        <p:spPr bwMode="auto">
          <a:xfrm>
            <a:off x="2562225" y="486714"/>
            <a:ext cx="6442982" cy="769441"/>
          </a:xfrm>
          <a:prstGeom prst="rect">
            <a:avLst/>
          </a:prstGeom>
          <a:noFill/>
          <a:ln w="9525">
            <a:noFill/>
          </a:ln>
        </p:spPr>
        <p:txBody>
          <a:bodyPr wrap="none">
            <a:spAutoFit/>
          </a:bodyPr>
          <a:lstStyle>
            <a:defPPr>
              <a:defRPr lang="en-US"/>
            </a:defPPr>
            <a:lvl1pPr>
              <a:spcBef>
                <a:spcPct val="50000"/>
              </a:spcBef>
              <a:defRPr sz="3200" b="1">
                <a:ln w="0"/>
                <a:gradFill>
                  <a:gsLst>
                    <a:gs pos="0">
                      <a:schemeClr val="accent5">
                        <a:lumMod val="50000"/>
                      </a:schemeClr>
                    </a:gs>
                    <a:gs pos="50000">
                      <a:schemeClr val="accent5"/>
                    </a:gs>
                    <a:gs pos="100000">
                      <a:schemeClr val="accent5">
                        <a:lumMod val="60000"/>
                        <a:lumOff val="40000"/>
                      </a:schemeClr>
                    </a:gs>
                  </a:gsLst>
                  <a:lin ang="5400000"/>
                </a:gradFill>
                <a:effectLst>
                  <a:outerShdw blurRad="38100" dist="38100" dir="2700000" algn="tl">
                    <a:srgbClr val="000000">
                      <a:alpha val="43137"/>
                    </a:srgbClr>
                  </a:outerShdw>
                  <a:reflection blurRad="6350" stA="53000" endA="300" endPos="35500" dir="5400000" sy="-90000" algn="bl" rotWithShape="0"/>
                </a:effectLst>
                <a:latin typeface="Calibri" panose="020F0502020204030204" pitchFamily="34" charset="0"/>
                <a:ea typeface="宋体" panose="02010600030101010101" pitchFamily="2" charset="-122"/>
              </a:defRPr>
            </a:lvl1pPr>
          </a:lstStyle>
          <a:p>
            <a:r>
              <a:rPr lang="en-US" altLang="zh-CN" sz="4400" dirty="0">
                <a:solidFill>
                  <a:srgbClr val="FF0000"/>
                </a:solidFill>
                <a:effectLst>
                  <a:outerShdw blurRad="38100" dist="38100" dir="2700000">
                    <a:srgbClr val="C0C0C0"/>
                  </a:outerShdw>
                </a:effectLst>
                <a:ea typeface="+mn-ea"/>
              </a:rPr>
              <a:t>What should news be like?</a:t>
            </a:r>
            <a:endParaRPr lang="zh-CN" altLang="en-US" sz="4400" dirty="0">
              <a:solidFill>
                <a:srgbClr val="FF0000"/>
              </a:solidFill>
              <a:effectLst>
                <a:outerShdw blurRad="38100" dist="38100" dir="2700000">
                  <a:srgbClr val="C0C0C0"/>
                </a:outerShdw>
              </a:effectLst>
              <a:ea typeface="+mn-ea"/>
            </a:endParaRPr>
          </a:p>
        </p:txBody>
      </p:sp>
      <p:pic>
        <p:nvPicPr>
          <p:cNvPr id="57" name="图片 56">
            <a:extLst>
              <a:ext uri="{FF2B5EF4-FFF2-40B4-BE49-F238E27FC236}">
                <a16:creationId xmlns:a16="http://schemas.microsoft.com/office/drawing/2014/main" xmlns="" id="{A845009E-B957-4034-9D41-906A6AC40FE8}"/>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91288" y="2325541"/>
            <a:ext cx="2720489" cy="4045751"/>
          </a:xfrm>
          <a:prstGeom prst="rect">
            <a:avLst/>
          </a:prstGeom>
          <a:ln>
            <a:noFill/>
          </a:ln>
          <a:effectLst>
            <a:softEdge rad="112500"/>
          </a:effectLst>
        </p:spPr>
      </p:pic>
      <p:sp>
        <p:nvSpPr>
          <p:cNvPr id="58" name="文本框 57">
            <a:extLst>
              <a:ext uri="{FF2B5EF4-FFF2-40B4-BE49-F238E27FC236}">
                <a16:creationId xmlns:a16="http://schemas.microsoft.com/office/drawing/2014/main" xmlns="" id="{D746B8D5-2CC9-4BE5-B0B8-14F7D3D12201}"/>
              </a:ext>
            </a:extLst>
          </p:cNvPr>
          <p:cNvSpPr txBox="1"/>
          <p:nvPr/>
        </p:nvSpPr>
        <p:spPr>
          <a:xfrm>
            <a:off x="2978454" y="1706166"/>
            <a:ext cx="1600388" cy="646331"/>
          </a:xfrm>
          <a:prstGeom prst="rect">
            <a:avLst/>
          </a:prstGeom>
          <a:noFill/>
        </p:spPr>
        <p:txBody>
          <a:bodyPr wrap="square" rtlCol="0">
            <a:spAutoFit/>
          </a:bodyPr>
          <a:lstStyle/>
          <a:p>
            <a:r>
              <a:rPr lang="en-US" altLang="zh-CN" sz="3600" b="1" dirty="0">
                <a:solidFill>
                  <a:srgbClr val="FF0000"/>
                </a:solidFill>
                <a:effectLst>
                  <a:outerShdw blurRad="38100" dist="38100" dir="2700000">
                    <a:srgbClr val="C0C0C0"/>
                  </a:outerShdw>
                </a:effectLst>
                <a:latin typeface="Calibri" panose="020F0502020204030204" pitchFamily="34" charset="0"/>
              </a:rPr>
              <a:t>New</a:t>
            </a:r>
            <a:endParaRPr lang="zh-CN" altLang="en-US" sz="3600" b="1" dirty="0">
              <a:solidFill>
                <a:srgbClr val="FF0000"/>
              </a:solidFill>
              <a:effectLst>
                <a:outerShdw blurRad="38100" dist="38100" dir="2700000">
                  <a:srgbClr val="C0C0C0"/>
                </a:outerShdw>
              </a:effectLst>
              <a:latin typeface="Calibri" panose="020F0502020204030204" pitchFamily="34" charset="0"/>
            </a:endParaRPr>
          </a:p>
        </p:txBody>
      </p:sp>
      <p:sp>
        <p:nvSpPr>
          <p:cNvPr id="59" name="文本框 58">
            <a:extLst>
              <a:ext uri="{FF2B5EF4-FFF2-40B4-BE49-F238E27FC236}">
                <a16:creationId xmlns:a16="http://schemas.microsoft.com/office/drawing/2014/main" xmlns="" id="{7B514956-A84A-4F07-80B0-568D9E2CF8CA}"/>
              </a:ext>
            </a:extLst>
          </p:cNvPr>
          <p:cNvSpPr txBox="1"/>
          <p:nvPr/>
        </p:nvSpPr>
        <p:spPr>
          <a:xfrm>
            <a:off x="6046158" y="1732275"/>
            <a:ext cx="1600388" cy="646331"/>
          </a:xfrm>
          <a:prstGeom prst="rect">
            <a:avLst/>
          </a:prstGeom>
          <a:noFill/>
        </p:spPr>
        <p:txBody>
          <a:bodyPr wrap="square" rtlCol="0">
            <a:spAutoFit/>
          </a:bodyPr>
          <a:lstStyle/>
          <a:p>
            <a:r>
              <a:rPr lang="en-US" altLang="zh-CN" sz="3600" b="1" dirty="0">
                <a:solidFill>
                  <a:srgbClr val="FF0000"/>
                </a:solidFill>
                <a:effectLst>
                  <a:outerShdw blurRad="38100" dist="38100" dir="2700000">
                    <a:srgbClr val="C0C0C0"/>
                  </a:outerShdw>
                </a:effectLst>
                <a:latin typeface="Calibri" panose="020F0502020204030204" pitchFamily="34" charset="0"/>
              </a:rPr>
              <a:t>True</a:t>
            </a:r>
            <a:endParaRPr lang="zh-CN" altLang="en-US" sz="3600" b="1" dirty="0">
              <a:solidFill>
                <a:srgbClr val="FF0000"/>
              </a:solidFill>
              <a:effectLst>
                <a:outerShdw blurRad="38100" dist="38100" dir="2700000">
                  <a:srgbClr val="C0C0C0"/>
                </a:outerShdw>
              </a:effectLst>
              <a:latin typeface="Calibri" panose="020F0502020204030204" pitchFamily="34" charset="0"/>
            </a:endParaRPr>
          </a:p>
        </p:txBody>
      </p:sp>
    </p:spTree>
    <p:extLst>
      <p:ext uri="{BB962C8B-B14F-4D97-AF65-F5344CB8AC3E}">
        <p14:creationId xmlns:p14="http://schemas.microsoft.com/office/powerpoint/2010/main" val="349049088"/>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5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9"/>
                                        </p:tgtEl>
                                        <p:attrNameLst>
                                          <p:attrName>style.visibility</p:attrName>
                                        </p:attrNameLst>
                                      </p:cBhvr>
                                      <p:to>
                                        <p:strVal val="visible"/>
                                      </p:to>
                                    </p:set>
                                  </p:childTnLst>
                                </p:cTn>
                              </p:par>
                              <p:par>
                                <p:cTn id="9" presetID="35" presetClass="path" presetSubtype="0" accel="50000" decel="50000" fill="hold" nodeType="withEffect">
                                  <p:stCondLst>
                                    <p:cond delay="0"/>
                                  </p:stCondLst>
                                  <p:childTnLst>
                                    <p:animMotion origin="layout" path="M -3.75E-6 -3.7037E-6 L -0.3444 -0.02083 " pathEditMode="relative" rAng="0" ptsTypes="AA">
                                      <p:cBhvr>
                                        <p:cTn id="10" dur="500" fill="hold"/>
                                        <p:tgtEl>
                                          <p:spTgt spid="52"/>
                                        </p:tgtEl>
                                        <p:attrNameLst>
                                          <p:attrName>ppt_x</p:attrName>
                                          <p:attrName>ppt_y</p:attrName>
                                        </p:attrNameLst>
                                      </p:cBhvr>
                                      <p:rCtr x="-17227" y="-1042"/>
                                    </p:animMotion>
                                  </p:childTnLst>
                                </p:cTn>
                              </p:par>
                              <p:par>
                                <p:cTn id="11" presetID="1" presetClass="entr" presetSubtype="0" fill="hold" grpId="0" nodeType="withEffect">
                                  <p:stCondLst>
                                    <p:cond delay="0"/>
                                  </p:stCondLst>
                                  <p:childTnLst>
                                    <p:set>
                                      <p:cBhvr>
                                        <p:cTn id="12" dur="1" fill="hold">
                                          <p:stCondLst>
                                            <p:cond delay="0"/>
                                          </p:stCondLst>
                                        </p:cTn>
                                        <p:tgtEl>
                                          <p:spTgt spid="5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4"/>
                                        </p:tgtEl>
                                        <p:attrNameLst>
                                          <p:attrName>style.visibility</p:attrName>
                                        </p:attrNameLst>
                                      </p:cBhvr>
                                      <p:to>
                                        <p:strVal val="visible"/>
                                      </p:to>
                                    </p:set>
                                  </p:childTnLst>
                                </p:cTn>
                              </p:par>
                              <p:par>
                                <p:cTn id="15" presetID="1" presetClass="exit" presetSubtype="0" fill="hold" grpId="0" nodeType="withEffect">
                                  <p:stCondLst>
                                    <p:cond delay="0"/>
                                  </p:stCondLst>
                                  <p:childTnLst>
                                    <p:set>
                                      <p:cBhvr>
                                        <p:cTn id="16" dur="1" fill="hold">
                                          <p:stCondLst>
                                            <p:cond delay="0"/>
                                          </p:stCondLst>
                                        </p:cTn>
                                        <p:tgtEl>
                                          <p:spTgt spid="51"/>
                                        </p:tgtEl>
                                        <p:attrNameLst>
                                          <p:attrName>style.visibility</p:attrName>
                                        </p:attrNameLst>
                                      </p:cBhvr>
                                      <p:to>
                                        <p:strVal val="hidden"/>
                                      </p:to>
                                    </p:set>
                                  </p:childTnLst>
                                </p:cTn>
                              </p:par>
                              <p:par>
                                <p:cTn id="17" presetID="1" presetClass="exit" presetSubtype="0" fill="hold" grpId="0" nodeType="withEffect">
                                  <p:stCondLst>
                                    <p:cond delay="0"/>
                                  </p:stCondLst>
                                  <p:childTnLst>
                                    <p:set>
                                      <p:cBhvr>
                                        <p:cTn id="18" dur="1" fill="hold">
                                          <p:stCondLst>
                                            <p:cond delay="0"/>
                                          </p:stCondLst>
                                        </p:cTn>
                                        <p:tgtEl>
                                          <p:spTgt spid="50"/>
                                        </p:tgtEl>
                                        <p:attrNameLst>
                                          <p:attrName>style.visibility</p:attrName>
                                        </p:attrNameLst>
                                      </p:cBhvr>
                                      <p:to>
                                        <p:strVal val="hidden"/>
                                      </p:to>
                                    </p:set>
                                  </p:childTnLst>
                                </p:cTn>
                              </p:par>
                              <p:par>
                                <p:cTn id="19" presetID="1" presetClass="exit" presetSubtype="0" fill="hold" nodeType="withEffect">
                                  <p:stCondLst>
                                    <p:cond delay="0"/>
                                  </p:stCondLst>
                                  <p:childTnLst>
                                    <p:set>
                                      <p:cBhvr>
                                        <p:cTn id="20" dur="1" fill="hold">
                                          <p:stCondLst>
                                            <p:cond delay="0"/>
                                          </p:stCondLst>
                                        </p:cTn>
                                        <p:tgtEl>
                                          <p:spTgt spid="56"/>
                                        </p:tgtEl>
                                        <p:attrNameLst>
                                          <p:attrName>style.visibility</p:attrName>
                                        </p:attrNameLst>
                                      </p:cBhvr>
                                      <p:to>
                                        <p:strVal val="hidden"/>
                                      </p:to>
                                    </p:set>
                                  </p:childTnLst>
                                </p:cTn>
                              </p:par>
                              <p:par>
                                <p:cTn id="21" presetID="1" presetClass="exit" presetSubtype="0" fill="hold" nodeType="withEffect">
                                  <p:stCondLst>
                                    <p:cond delay="0"/>
                                  </p:stCondLst>
                                  <p:childTnLst>
                                    <p:set>
                                      <p:cBhvr>
                                        <p:cTn id="22" dur="1" fill="hold">
                                          <p:stCondLst>
                                            <p:cond delay="0"/>
                                          </p:stCondLst>
                                        </p:cTn>
                                        <p:tgtEl>
                                          <p:spTgt spid="57"/>
                                        </p:tgtEl>
                                        <p:attrNameLst>
                                          <p:attrName>style.visibility</p:attrName>
                                        </p:attrNameLst>
                                      </p:cBhvr>
                                      <p:to>
                                        <p:strVal val="hidden"/>
                                      </p:to>
                                    </p:set>
                                  </p:childTnLst>
                                </p:cTn>
                              </p:par>
                              <p:par>
                                <p:cTn id="23" presetID="1" presetClass="exit" presetSubtype="0" fill="hold" grpId="0" nodeType="withEffect">
                                  <p:stCondLst>
                                    <p:cond delay="0"/>
                                  </p:stCondLst>
                                  <p:childTnLst>
                                    <p:set>
                                      <p:cBhvr>
                                        <p:cTn id="24" dur="1" fill="hold">
                                          <p:stCondLst>
                                            <p:cond delay="0"/>
                                          </p:stCondLst>
                                        </p:cTn>
                                        <p:tgtEl>
                                          <p:spTgt spid="48"/>
                                        </p:tgtEl>
                                        <p:attrNameLst>
                                          <p:attrName>style.visibility</p:attrName>
                                        </p:attrNameLst>
                                      </p:cBhvr>
                                      <p:to>
                                        <p:strVal val="hidden"/>
                                      </p:to>
                                    </p:set>
                                  </p:childTnLst>
                                </p:cTn>
                              </p:par>
                              <p:par>
                                <p:cTn id="25" presetID="1" presetClass="exit" presetSubtype="0" fill="hold" nodeType="withEffect">
                                  <p:stCondLst>
                                    <p:cond delay="0"/>
                                  </p:stCondLst>
                                  <p:childTnLst>
                                    <p:set>
                                      <p:cBhvr>
                                        <p:cTn id="26" dur="1" fill="hold">
                                          <p:stCondLst>
                                            <p:cond delay="0"/>
                                          </p:stCondLst>
                                        </p:cTn>
                                        <p:tgtEl>
                                          <p:spTgt spid="9"/>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8">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50" grpId="0"/>
      <p:bldP spid="51" grpId="0"/>
      <p:bldP spid="53" grpId="0" animBg="1"/>
      <p:bldP spid="54" grpId="0" animBg="1"/>
      <p:bldP spid="5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63824" y="609320"/>
            <a:ext cx="2655153" cy="1726456"/>
          </a:xfrm>
          <a:prstGeom prst="rect">
            <a:avLst/>
          </a:prstGeom>
        </p:spPr>
      </p:pic>
      <p:pic>
        <p:nvPicPr>
          <p:cNvPr id="43009" name="图片 10248" descr="QQ图片20010710102900_副本"/>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48897" y="991668"/>
            <a:ext cx="7430539" cy="5733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圆角矩形标注 42"/>
          <p:cNvSpPr/>
          <p:nvPr/>
        </p:nvSpPr>
        <p:spPr>
          <a:xfrm>
            <a:off x="5915643" y="1949596"/>
            <a:ext cx="3727461" cy="561317"/>
          </a:xfrm>
          <a:prstGeom prst="wedgeRoundRectCallout">
            <a:avLst>
              <a:gd name="adj1" fmla="val -42625"/>
              <a:gd name="adj2" fmla="val -92603"/>
              <a:gd name="adj3" fmla="val 16667"/>
            </a:avLst>
          </a:prstGeom>
          <a:ln>
            <a:solidFill>
              <a:schemeClr val="accent1"/>
            </a:solidFill>
          </a:ln>
          <a:effectLst>
            <a:glow rad="139700">
              <a:schemeClr val="accent5">
                <a:satMod val="175000"/>
                <a:alpha val="40000"/>
              </a:schemeClr>
            </a:glow>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anchor="ctr"/>
          <a:lstStyle/>
          <a:p>
            <a:pPr algn="ctr" defTabSz="914377">
              <a:defRPr/>
            </a:pPr>
            <a:r>
              <a:rPr lang="en-US" altLang="zh-CN" sz="4400" b="1" noProof="1">
                <a:ln w="0"/>
                <a:solidFill>
                  <a:srgbClr val="FF0000"/>
                </a:solidFill>
                <a:effectLst>
                  <a:outerShdw blurRad="38100" dist="38100" dir="2700000" algn="tl">
                    <a:srgbClr val="000000">
                      <a:alpha val="43137"/>
                    </a:srgbClr>
                  </a:outerShdw>
                </a:effectLst>
                <a:latin typeface="Segoe Print"/>
                <a:ea typeface="宋体" panose="02010600030101010101" pitchFamily="2" charset="-122"/>
              </a:rPr>
              <a:t> </a:t>
            </a:r>
            <a:r>
              <a:rPr lang="en-US" altLang="zh-CN" sz="3200" b="1" dirty="0">
                <a:ln w="0"/>
                <a:solidFill>
                  <a:srgbClr val="D1E5F9">
                    <a:lumMod val="50000"/>
                  </a:srgbClr>
                </a:solidFill>
                <a:effectLst>
                  <a:outerShdw blurRad="38100" dist="38100" dir="2700000" algn="tl">
                    <a:srgbClr val="000000">
                      <a:alpha val="43137"/>
                    </a:srgbClr>
                  </a:outerShdw>
                </a:effectLst>
                <a:latin typeface="Segoe Print"/>
                <a:ea typeface="宋体" panose="02010600030101010101" pitchFamily="2" charset="-122"/>
              </a:rPr>
              <a:t>the </a:t>
            </a:r>
            <a:r>
              <a:rPr lang="en-US" altLang="zh-CN" sz="3200" b="1" dirty="0">
                <a:ln w="0"/>
                <a:solidFill>
                  <a:srgbClr val="FF0000"/>
                </a:solidFill>
                <a:effectLst>
                  <a:outerShdw blurRad="38100" dist="38100" dir="2700000" algn="tl">
                    <a:srgbClr val="000000">
                      <a:alpha val="43137"/>
                    </a:srgbClr>
                  </a:outerShdw>
                </a:effectLst>
                <a:latin typeface="Segoe Print"/>
                <a:ea typeface="宋体" panose="02010600030101010101" pitchFamily="2" charset="-122"/>
              </a:rPr>
              <a:t>eye</a:t>
            </a:r>
            <a:r>
              <a:rPr lang="en-US" altLang="zh-CN" sz="3200" b="1" dirty="0">
                <a:ln w="0"/>
                <a:solidFill>
                  <a:srgbClr val="D1E5F9">
                    <a:lumMod val="50000"/>
                  </a:srgbClr>
                </a:solidFill>
                <a:effectLst>
                  <a:outerShdw blurRad="38100" dist="38100" dir="2700000" algn="tl">
                    <a:srgbClr val="000000">
                      <a:alpha val="43137"/>
                    </a:srgbClr>
                  </a:outerShdw>
                </a:effectLst>
                <a:latin typeface="Segoe Print"/>
                <a:ea typeface="宋体" panose="02010600030101010101" pitchFamily="2" charset="-122"/>
              </a:rPr>
              <a:t> of news</a:t>
            </a:r>
            <a:endParaRPr lang="en-US" altLang="zh-CN" sz="4400" b="1" noProof="1">
              <a:ln w="0"/>
              <a:solidFill>
                <a:srgbClr val="D1E5F9">
                  <a:lumMod val="50000"/>
                </a:srgbClr>
              </a:solidFill>
              <a:effectLst>
                <a:outerShdw blurRad="38100" dist="38100" dir="2700000" algn="tl">
                  <a:srgbClr val="000000">
                    <a:alpha val="43137"/>
                  </a:srgbClr>
                </a:outerShdw>
              </a:effectLst>
              <a:latin typeface="Segoe Print"/>
              <a:ea typeface="宋体" panose="02010600030101010101" pitchFamily="2" charset="-122"/>
            </a:endParaRPr>
          </a:p>
        </p:txBody>
      </p:sp>
      <p:sp>
        <p:nvSpPr>
          <p:cNvPr id="11" name="直接连接符 10"/>
          <p:cNvSpPr>
            <a:spLocks noChangeShapeType="1"/>
          </p:cNvSpPr>
          <p:nvPr/>
        </p:nvSpPr>
        <p:spPr bwMode="auto">
          <a:xfrm flipV="1">
            <a:off x="2944395" y="1949596"/>
            <a:ext cx="1879856" cy="8512"/>
          </a:xfrm>
          <a:prstGeom prst="line">
            <a:avLst/>
          </a:prstGeom>
          <a:noFill/>
          <a:ln w="50800">
            <a:solidFill>
              <a:srgbClr val="FF0000"/>
            </a:solidFill>
            <a:round/>
          </a:ln>
          <a:extLst>
            <a:ext uri="{909E8E84-426E-40DD-AFC4-6F175D3DCCD1}">
              <a14:hiddenFill xmlns:a14="http://schemas.microsoft.com/office/drawing/2010/main">
                <a:noFill/>
              </a14:hiddenFill>
            </a:ext>
          </a:extLst>
        </p:spPr>
        <p:txBody>
          <a:bodyPr/>
          <a:lstStyle/>
          <a:p>
            <a:pPr defTabSz="914377">
              <a:defRPr/>
            </a:pPr>
            <a:endParaRPr lang="zh-CN" altLang="en-US">
              <a:solidFill>
                <a:srgbClr val="9A5315"/>
              </a:solidFill>
              <a:latin typeface="Segoe Print"/>
            </a:endParaRPr>
          </a:p>
        </p:txBody>
      </p:sp>
      <p:sp>
        <p:nvSpPr>
          <p:cNvPr id="12" name="直接连接符 11"/>
          <p:cNvSpPr>
            <a:spLocks noChangeShapeType="1"/>
          </p:cNvSpPr>
          <p:nvPr/>
        </p:nvSpPr>
        <p:spPr bwMode="auto">
          <a:xfrm>
            <a:off x="3888832" y="1609402"/>
            <a:ext cx="4666593" cy="23647"/>
          </a:xfrm>
          <a:prstGeom prst="line">
            <a:avLst/>
          </a:prstGeom>
          <a:noFill/>
          <a:ln w="50800">
            <a:solidFill>
              <a:srgbClr val="FF0000"/>
            </a:solidFill>
            <a:round/>
          </a:ln>
          <a:extLst>
            <a:ext uri="{909E8E84-426E-40DD-AFC4-6F175D3DCCD1}">
              <a14:hiddenFill xmlns:a14="http://schemas.microsoft.com/office/drawing/2010/main">
                <a:noFill/>
              </a14:hiddenFill>
            </a:ext>
          </a:extLst>
        </p:spPr>
        <p:txBody>
          <a:bodyPr/>
          <a:lstStyle/>
          <a:p>
            <a:pPr defTabSz="914377">
              <a:defRPr/>
            </a:pPr>
            <a:endParaRPr lang="zh-CN" altLang="en-US">
              <a:solidFill>
                <a:srgbClr val="9A5315"/>
              </a:solidFill>
              <a:latin typeface="Segoe Print"/>
            </a:endParaRPr>
          </a:p>
        </p:txBody>
      </p:sp>
      <p:sp>
        <p:nvSpPr>
          <p:cNvPr id="16" name="圆角矩形标注 42"/>
          <p:cNvSpPr/>
          <p:nvPr/>
        </p:nvSpPr>
        <p:spPr>
          <a:xfrm>
            <a:off x="762543" y="3677739"/>
            <a:ext cx="2510552" cy="803848"/>
          </a:xfrm>
          <a:prstGeom prst="wedgeRoundRectCallout">
            <a:avLst>
              <a:gd name="adj1" fmla="val 164826"/>
              <a:gd name="adj2" fmla="val -298568"/>
              <a:gd name="adj3" fmla="val 16667"/>
            </a:avLst>
          </a:prstGeom>
          <a:ln>
            <a:solidFill>
              <a:schemeClr val="accent1"/>
            </a:solidFill>
          </a:ln>
          <a:effectLst>
            <a:glow rad="139700">
              <a:schemeClr val="accent5">
                <a:satMod val="175000"/>
                <a:alpha val="40000"/>
              </a:schemeClr>
            </a:glow>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anchor="ctr"/>
          <a:lstStyle/>
          <a:p>
            <a:pPr algn="ctr" defTabSz="914377">
              <a:defRPr/>
            </a:pPr>
            <a:r>
              <a:rPr lang="en-US" altLang="zh-CN" sz="3200" b="1" noProof="1">
                <a:solidFill>
                  <a:srgbClr val="FF0000"/>
                </a:solidFill>
                <a:effectLst>
                  <a:outerShdw blurRad="38100" dist="38100" dir="2700000">
                    <a:srgbClr val="C0C0C0"/>
                  </a:outerShdw>
                </a:effectLst>
                <a:latin typeface="Calibri" panose="020F0502020204030204" pitchFamily="34" charset="0"/>
              </a:rPr>
              <a:t>True in story</a:t>
            </a:r>
          </a:p>
        </p:txBody>
      </p:sp>
      <p:sp>
        <p:nvSpPr>
          <p:cNvPr id="17" name="圆角矩形标注 42"/>
          <p:cNvSpPr/>
          <p:nvPr/>
        </p:nvSpPr>
        <p:spPr>
          <a:xfrm>
            <a:off x="762548" y="2415999"/>
            <a:ext cx="2510553" cy="803848"/>
          </a:xfrm>
          <a:prstGeom prst="wedgeRoundRectCallout">
            <a:avLst>
              <a:gd name="adj1" fmla="val 61002"/>
              <a:gd name="adj2" fmla="val -98520"/>
              <a:gd name="adj3" fmla="val 16667"/>
            </a:avLst>
          </a:prstGeom>
          <a:ln>
            <a:solidFill>
              <a:schemeClr val="accent1"/>
            </a:solidFill>
          </a:ln>
          <a:effectLst>
            <a:glow rad="139700">
              <a:schemeClr val="accent5">
                <a:satMod val="175000"/>
                <a:alpha val="40000"/>
              </a:schemeClr>
            </a:glow>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anchor="ctr"/>
          <a:lstStyle/>
          <a:p>
            <a:pPr algn="ctr" defTabSz="914377">
              <a:defRPr/>
            </a:pPr>
            <a:r>
              <a:rPr lang="en-US" altLang="zh-CN" sz="3200" b="1" noProof="1">
                <a:solidFill>
                  <a:srgbClr val="FF0000"/>
                </a:solidFill>
                <a:effectLst>
                  <a:outerShdw blurRad="38100" dist="38100" dir="2700000">
                    <a:srgbClr val="C0C0C0"/>
                  </a:outerShdw>
                </a:effectLst>
                <a:latin typeface="Calibri" panose="020F0502020204030204" pitchFamily="34" charset="0"/>
              </a:rPr>
              <a:t>New in time</a:t>
            </a:r>
          </a:p>
        </p:txBody>
      </p:sp>
    </p:spTree>
    <p:extLst>
      <p:ext uri="{BB962C8B-B14F-4D97-AF65-F5344CB8AC3E}">
        <p14:creationId xmlns:p14="http://schemas.microsoft.com/office/powerpoint/2010/main" val="4016973838"/>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1" nodeType="clickEffect">
                                  <p:stCondLst>
                                    <p:cond delay="0"/>
                                  </p:stCondLst>
                                  <p:childTnLst>
                                    <p:set>
                                      <p:cBhvr>
                                        <p:cTn id="18" dur="1" fill="hold">
                                          <p:stCondLst>
                                            <p:cond delay="0"/>
                                          </p:stCondLst>
                                        </p:cTn>
                                        <p:tgtEl>
                                          <p:spTgt spid="11"/>
                                        </p:tgtEl>
                                        <p:attrNameLst>
                                          <p:attrName>style.visibility</p:attrName>
                                        </p:attrNameLst>
                                      </p:cBhvr>
                                      <p:to>
                                        <p:strVal val="hidden"/>
                                      </p:to>
                                    </p:set>
                                  </p:childTnLst>
                                </p:cTn>
                              </p:par>
                              <p:par>
                                <p:cTn id="19" presetID="1" presetClass="exit" presetSubtype="0" fill="hold" grpId="1" nodeType="withEffect">
                                  <p:stCondLst>
                                    <p:cond delay="0"/>
                                  </p:stCondLst>
                                  <p:childTnLst>
                                    <p:set>
                                      <p:cBhvr>
                                        <p:cTn id="20" dur="1" fill="hold">
                                          <p:stCondLst>
                                            <p:cond delay="0"/>
                                          </p:stCondLst>
                                        </p:cTn>
                                        <p:tgtEl>
                                          <p:spTgt spid="17"/>
                                        </p:tgtEl>
                                        <p:attrNameLst>
                                          <p:attrName>style.visibility</p:attrName>
                                        </p:attrNameLst>
                                      </p:cBhvr>
                                      <p:to>
                                        <p:strVal val="hidden"/>
                                      </p:to>
                                    </p:set>
                                  </p:childTnLst>
                                </p:cTn>
                              </p:par>
                              <p:par>
                                <p:cTn id="21" presetID="1" presetClass="exit" presetSubtype="0" fill="hold" grpId="1" nodeType="withEffect">
                                  <p:stCondLst>
                                    <p:cond delay="0"/>
                                  </p:stCondLst>
                                  <p:childTnLst>
                                    <p:set>
                                      <p:cBhvr>
                                        <p:cTn id="22" dur="1" fill="hold">
                                          <p:stCondLst>
                                            <p:cond delay="0"/>
                                          </p:stCondLst>
                                        </p:cTn>
                                        <p:tgtEl>
                                          <p:spTgt spid="16"/>
                                        </p:tgtEl>
                                        <p:attrNameLst>
                                          <p:attrName>style.visibility</p:attrName>
                                        </p:attrNameLst>
                                      </p:cBhvr>
                                      <p:to>
                                        <p:strVal val="hidden"/>
                                      </p:to>
                                    </p:set>
                                  </p:childTnLst>
                                </p:cTn>
                              </p:par>
                              <p:par>
                                <p:cTn id="23" presetID="1"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1" grpId="1" animBg="1"/>
      <p:bldP spid="12" grpId="0" animBg="1"/>
      <p:bldP spid="16" grpId="0" animBg="1"/>
      <p:bldP spid="16" grpId="1" animBg="1"/>
      <p:bldP spid="17" grpId="0" animBg="1"/>
      <p:bldP spid="17"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TextBox 1"/>
          <p:cNvSpPr txBox="1"/>
          <p:nvPr/>
        </p:nvSpPr>
        <p:spPr>
          <a:xfrm>
            <a:off x="171098" y="107412"/>
            <a:ext cx="3440761" cy="769441"/>
          </a:xfrm>
          <a:prstGeom prst="rect">
            <a:avLst/>
          </a:prstGeom>
          <a:solidFill>
            <a:srgbClr val="42BAC8"/>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wrap="square">
            <a:spAutoFit/>
          </a:bodyPr>
          <a:lstStyle>
            <a:defPPr>
              <a:defRPr lang="en-US"/>
            </a:defPPr>
            <a:lvl1pPr algn="ctr">
              <a:defRPr sz="4000" b="1">
                <a:solidFill>
                  <a:schemeClr val="bg1"/>
                </a:solidFill>
                <a:effectLst>
                  <a:outerShdw blurRad="38100" dist="38100" dir="2700000">
                    <a:srgbClr val="C0C0C0"/>
                  </a:outerShdw>
                </a:effectLst>
                <a:latin typeface="Calibri" panose="020F0502020204030204" pitchFamily="34" charset="0"/>
                <a:ea typeface="宋体" panose="02010600030101010101" pitchFamily="2"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sz="4400" noProof="1"/>
              <a:t>Fast Reading</a:t>
            </a:r>
          </a:p>
        </p:txBody>
      </p:sp>
      <p:sp>
        <p:nvSpPr>
          <p:cNvPr id="45058" name="Text Box 7"/>
          <p:cNvSpPr txBox="1">
            <a:spLocks noChangeArrowheads="1"/>
          </p:cNvSpPr>
          <p:nvPr/>
        </p:nvSpPr>
        <p:spPr bwMode="auto">
          <a:xfrm>
            <a:off x="3452100" y="1387021"/>
            <a:ext cx="5027467" cy="769441"/>
          </a:xfrm>
          <a:prstGeom prst="rect">
            <a:avLst/>
          </a:prstGeom>
          <a:noFill/>
          <a:ln w="9525">
            <a:noFill/>
          </a:ln>
        </p:spPr>
        <p:txBody>
          <a:bodyPr wrap="none">
            <a:spAutoFit/>
          </a:bodyPr>
          <a:lstStyle>
            <a:defPPr>
              <a:defRPr lang="en-US"/>
            </a:defPPr>
            <a:lvl1pPr>
              <a:spcBef>
                <a:spcPct val="50000"/>
              </a:spcBef>
              <a:defRPr sz="4000" b="1">
                <a:ln w="0"/>
                <a:gradFill>
                  <a:gsLst>
                    <a:gs pos="0">
                      <a:schemeClr val="accent5">
                        <a:lumMod val="50000"/>
                      </a:schemeClr>
                    </a:gs>
                    <a:gs pos="50000">
                      <a:schemeClr val="accent5"/>
                    </a:gs>
                    <a:gs pos="100000">
                      <a:schemeClr val="accent5">
                        <a:lumMod val="60000"/>
                        <a:lumOff val="40000"/>
                      </a:schemeClr>
                    </a:gs>
                  </a:gsLst>
                  <a:lin ang="5400000"/>
                </a:gradFill>
                <a:effectLst>
                  <a:outerShdw blurRad="38100" dist="38100" dir="2700000" algn="tl">
                    <a:srgbClr val="000000">
                      <a:alpha val="43137"/>
                    </a:srgbClr>
                  </a:outerShdw>
                  <a:reflection blurRad="6350" stA="53000" endA="300" endPos="35500" dir="5400000" sy="-90000" algn="bl" rotWithShape="0"/>
                </a:effectLst>
                <a:latin typeface="Calibri" panose="020F0502020204030204" pitchFamily="34" charset="0"/>
                <a:ea typeface="宋体" panose="02010600030101010101" pitchFamily="2" charset="-122"/>
              </a:defRPr>
            </a:lvl1pPr>
          </a:lstStyle>
          <a:p>
            <a:r>
              <a:rPr lang="en-US" altLang="zh-CN" sz="4400" dirty="0">
                <a:solidFill>
                  <a:srgbClr val="FF0000"/>
                </a:solidFill>
                <a:effectLst>
                  <a:outerShdw blurRad="38100" dist="38100" dir="2700000">
                    <a:srgbClr val="C0C0C0"/>
                  </a:outerShdw>
                </a:effectLst>
                <a:ea typeface="+mn-ea"/>
              </a:rPr>
              <a:t>Match the main idea</a:t>
            </a:r>
            <a:endParaRPr lang="zh-CN" altLang="en-US" sz="4400" dirty="0">
              <a:solidFill>
                <a:srgbClr val="FF0000"/>
              </a:solidFill>
              <a:effectLst>
                <a:outerShdw blurRad="38100" dist="38100" dir="2700000">
                  <a:srgbClr val="C0C0C0"/>
                </a:outerShdw>
              </a:effectLst>
              <a:ea typeface="+mn-ea"/>
            </a:endParaRPr>
          </a:p>
        </p:txBody>
      </p:sp>
      <p:sp>
        <p:nvSpPr>
          <p:cNvPr id="76808" name="圆角矩形 76807"/>
          <p:cNvSpPr/>
          <p:nvPr/>
        </p:nvSpPr>
        <p:spPr>
          <a:xfrm>
            <a:off x="875681" y="2642398"/>
            <a:ext cx="1921855" cy="677863"/>
          </a:xfrm>
          <a:prstGeom prst="roundRect">
            <a:avLst>
              <a:gd name="adj" fmla="val 16667"/>
            </a:avLst>
          </a:prstGeom>
          <a:noFill/>
          <a:ln w="50800" cap="flat" cmpd="sng">
            <a:solidFill>
              <a:srgbClr val="003366"/>
            </a:solidFill>
            <a:prstDash val="sysDot"/>
            <a:headEnd type="none" w="med" len="med"/>
            <a:tailEnd type="none" w="med" len="med"/>
          </a:ln>
        </p:spPr>
        <p:txBody>
          <a:bodyPr wrap="none" anchor="ctr"/>
          <a:lstStyle/>
          <a:p>
            <a:pPr algn="ctr"/>
            <a:r>
              <a:rPr lang="en-US" altLang="zh-CN" sz="3200" b="1" noProof="1">
                <a:solidFill>
                  <a:srgbClr val="FF0000"/>
                </a:solidFill>
                <a:effectLst>
                  <a:outerShdw blurRad="38100" dist="38100" dir="2700000">
                    <a:srgbClr val="C0C0C0"/>
                  </a:outerShdw>
                </a:effectLst>
                <a:latin typeface="Calibri" panose="020F0502020204030204" pitchFamily="34" charset="0"/>
                <a:ea typeface="宋体" panose="02010600030101010101" pitchFamily="2" charset="-122"/>
                <a:cs typeface="+mn-ea"/>
              </a:rPr>
              <a:t>Para.1</a:t>
            </a:r>
            <a:endParaRPr lang="en-US" altLang="zh-CN" sz="3200" b="1" noProof="1">
              <a:solidFill>
                <a:srgbClr val="FF0000"/>
              </a:solidFill>
              <a:effectLst>
                <a:outerShdw blurRad="38100" dist="38100" dir="2700000">
                  <a:srgbClr val="C0C0C0"/>
                </a:outerShdw>
              </a:effectLst>
              <a:latin typeface="Calibri" panose="020F0502020204030204" pitchFamily="34" charset="0"/>
              <a:ea typeface="宋体" panose="02010600030101010101" pitchFamily="2" charset="-122"/>
            </a:endParaRPr>
          </a:p>
        </p:txBody>
      </p:sp>
      <p:sp>
        <p:nvSpPr>
          <p:cNvPr id="76809" name="圆角矩形 76808"/>
          <p:cNvSpPr/>
          <p:nvPr/>
        </p:nvSpPr>
        <p:spPr>
          <a:xfrm>
            <a:off x="875679" y="4017966"/>
            <a:ext cx="1883756" cy="677863"/>
          </a:xfrm>
          <a:prstGeom prst="roundRect">
            <a:avLst>
              <a:gd name="adj" fmla="val 16667"/>
            </a:avLst>
          </a:prstGeom>
          <a:noFill/>
          <a:ln w="50800" cap="flat" cmpd="sng">
            <a:solidFill>
              <a:srgbClr val="003366"/>
            </a:solidFill>
            <a:prstDash val="sysDot"/>
            <a:headEnd type="none" w="med" len="med"/>
            <a:tailEnd type="none" w="med" len="med"/>
          </a:ln>
        </p:spPr>
        <p:txBody>
          <a:bodyPr wrap="none" anchor="ctr"/>
          <a:lstStyle/>
          <a:p>
            <a:pPr algn="ctr"/>
            <a:r>
              <a:rPr lang="en-US" altLang="zh-CN" sz="3200" b="1" noProof="1">
                <a:solidFill>
                  <a:srgbClr val="FF0000"/>
                </a:solidFill>
                <a:effectLst>
                  <a:outerShdw blurRad="38100" dist="38100" dir="2700000">
                    <a:srgbClr val="C0C0C0"/>
                  </a:outerShdw>
                </a:effectLst>
                <a:latin typeface="Calibri" panose="020F0502020204030204" pitchFamily="34" charset="0"/>
                <a:ea typeface="宋体" panose="02010600030101010101" pitchFamily="2" charset="-122"/>
                <a:cs typeface="+mn-ea"/>
              </a:rPr>
              <a:t>Para.2</a:t>
            </a:r>
            <a:endParaRPr lang="en-US" altLang="zh-CN" sz="3200" b="1" noProof="1">
              <a:solidFill>
                <a:srgbClr val="FF0000"/>
              </a:solidFill>
              <a:effectLst>
                <a:outerShdw blurRad="38100" dist="38100" dir="2700000">
                  <a:srgbClr val="C0C0C0"/>
                </a:outerShdw>
              </a:effectLst>
              <a:latin typeface="Calibri" panose="020F0502020204030204" pitchFamily="34" charset="0"/>
              <a:ea typeface="宋体" panose="02010600030101010101" pitchFamily="2" charset="-122"/>
            </a:endParaRPr>
          </a:p>
        </p:txBody>
      </p:sp>
      <p:sp>
        <p:nvSpPr>
          <p:cNvPr id="76810" name="圆角矩形 76809"/>
          <p:cNvSpPr/>
          <p:nvPr/>
        </p:nvSpPr>
        <p:spPr>
          <a:xfrm>
            <a:off x="875676" y="5393535"/>
            <a:ext cx="1908840" cy="677863"/>
          </a:xfrm>
          <a:prstGeom prst="roundRect">
            <a:avLst>
              <a:gd name="adj" fmla="val 16667"/>
            </a:avLst>
          </a:prstGeom>
          <a:noFill/>
          <a:ln w="50800" cap="flat" cmpd="sng">
            <a:solidFill>
              <a:srgbClr val="003366"/>
            </a:solidFill>
            <a:prstDash val="sysDot"/>
            <a:headEnd type="none" w="med" len="med"/>
            <a:tailEnd type="none" w="med" len="med"/>
          </a:ln>
        </p:spPr>
        <p:txBody>
          <a:bodyPr wrap="none" anchor="ctr"/>
          <a:lstStyle/>
          <a:p>
            <a:pPr algn="ctr"/>
            <a:r>
              <a:rPr lang="en-US" altLang="zh-CN" sz="3200" b="1" noProof="1">
                <a:solidFill>
                  <a:srgbClr val="FF0000"/>
                </a:solidFill>
                <a:effectLst>
                  <a:outerShdw blurRad="38100" dist="38100" dir="2700000">
                    <a:srgbClr val="C0C0C0"/>
                  </a:outerShdw>
                </a:effectLst>
                <a:latin typeface="Calibri" panose="020F0502020204030204" pitchFamily="34" charset="0"/>
                <a:ea typeface="宋体" panose="02010600030101010101" pitchFamily="2" charset="-122"/>
                <a:cs typeface="+mn-ea"/>
              </a:rPr>
              <a:t>Para.3</a:t>
            </a:r>
            <a:endParaRPr lang="en-US" altLang="zh-CN" sz="3200" b="1" noProof="1">
              <a:solidFill>
                <a:srgbClr val="FF0000"/>
              </a:solidFill>
              <a:effectLst>
                <a:outerShdw blurRad="38100" dist="38100" dir="2700000">
                  <a:srgbClr val="C0C0C0"/>
                </a:outerShdw>
              </a:effectLst>
              <a:latin typeface="Calibri" panose="020F0502020204030204" pitchFamily="34" charset="0"/>
              <a:ea typeface="宋体" panose="02010600030101010101" pitchFamily="2" charset="-122"/>
            </a:endParaRPr>
          </a:p>
        </p:txBody>
      </p:sp>
      <p:sp>
        <p:nvSpPr>
          <p:cNvPr id="76811" name="圆角矩形 76810"/>
          <p:cNvSpPr/>
          <p:nvPr/>
        </p:nvSpPr>
        <p:spPr>
          <a:xfrm>
            <a:off x="4625211" y="3971441"/>
            <a:ext cx="6062452" cy="677863"/>
          </a:xfrm>
          <a:prstGeom prst="roundRect">
            <a:avLst>
              <a:gd name="adj" fmla="val 16667"/>
            </a:avLst>
          </a:prstGeom>
          <a:noFill/>
          <a:ln w="50800" cap="flat" cmpd="sng">
            <a:solidFill>
              <a:srgbClr val="003366"/>
            </a:solidFill>
            <a:prstDash val="sysDot"/>
            <a:headEnd type="none" w="med" len="med"/>
            <a:tailEnd type="none" w="med" len="med"/>
          </a:ln>
        </p:spPr>
        <p:txBody>
          <a:bodyPr wrap="none" anchor="ctr"/>
          <a:lstStyle/>
          <a:p>
            <a:r>
              <a:rPr lang="en-US" altLang="zh-CN" sz="3200" b="1" noProof="1">
                <a:solidFill>
                  <a:srgbClr val="FF0000"/>
                </a:solidFill>
                <a:effectLst>
                  <a:outerShdw blurRad="38100" dist="38100" dir="2700000">
                    <a:srgbClr val="C0C0C0"/>
                  </a:outerShdw>
                </a:effectLst>
                <a:latin typeface="Calibri" panose="020F0502020204030204" pitchFamily="34" charset="0"/>
                <a:ea typeface="宋体" panose="02010600030101010101" pitchFamily="2" charset="-122"/>
                <a:cs typeface="+mn-ea"/>
              </a:rPr>
              <a:t>B. </a:t>
            </a:r>
            <a:r>
              <a:rPr lang="en-US" altLang="zh-CN" sz="3200" b="1" noProof="1">
                <a:solidFill>
                  <a:srgbClr val="336699"/>
                </a:solidFill>
                <a:effectLst>
                  <a:outerShdw blurRad="38100" dist="38100" dir="2700000">
                    <a:srgbClr val="C0C0C0"/>
                  </a:outerShdw>
                </a:effectLst>
                <a:latin typeface="Calibri" panose="020F0502020204030204" pitchFamily="34" charset="0"/>
                <a:ea typeface="宋体" panose="02010600030101010101" pitchFamily="2" charset="-122"/>
                <a:cs typeface="+mn-ea"/>
              </a:rPr>
              <a:t>What was the result of the story</a:t>
            </a:r>
            <a:endParaRPr lang="zh-CN" altLang="en-US" sz="3200" b="1" noProof="1">
              <a:solidFill>
                <a:srgbClr val="336699"/>
              </a:solidFill>
              <a:effectLst>
                <a:outerShdw blurRad="38100" dist="38100" dir="2700000">
                  <a:srgbClr val="C0C0C0"/>
                </a:outerShdw>
              </a:effectLst>
              <a:latin typeface="Calibri" panose="020F0502020204030204" pitchFamily="34" charset="0"/>
              <a:ea typeface="宋体" panose="02010600030101010101" pitchFamily="2" charset="-122"/>
            </a:endParaRPr>
          </a:p>
        </p:txBody>
      </p:sp>
      <p:sp>
        <p:nvSpPr>
          <p:cNvPr id="76812" name="圆角矩形 76811"/>
          <p:cNvSpPr/>
          <p:nvPr/>
        </p:nvSpPr>
        <p:spPr>
          <a:xfrm>
            <a:off x="4625211" y="5435751"/>
            <a:ext cx="6062452" cy="678180"/>
          </a:xfrm>
          <a:prstGeom prst="roundRect">
            <a:avLst>
              <a:gd name="adj" fmla="val 16667"/>
            </a:avLst>
          </a:prstGeom>
          <a:noFill/>
          <a:ln w="50800" cap="flat" cmpd="sng">
            <a:solidFill>
              <a:srgbClr val="003366"/>
            </a:solidFill>
            <a:prstDash val="sysDot"/>
            <a:headEnd type="none" w="med" len="med"/>
            <a:tailEnd type="none" w="med" len="med"/>
          </a:ln>
        </p:spPr>
        <p:txBody>
          <a:bodyPr wrap="none" anchor="ctr"/>
          <a:lstStyle/>
          <a:p>
            <a:r>
              <a:rPr lang="en-US" altLang="zh-CN" sz="3200" b="1" noProof="1">
                <a:solidFill>
                  <a:srgbClr val="FF0000"/>
                </a:solidFill>
                <a:effectLst>
                  <a:outerShdw blurRad="38100" dist="38100" dir="2700000">
                    <a:srgbClr val="C0C0C0"/>
                  </a:outerShdw>
                </a:effectLst>
                <a:latin typeface="Calibri" panose="020F0502020204030204" pitchFamily="34" charset="0"/>
                <a:ea typeface="宋体" panose="02010600030101010101" pitchFamily="2" charset="-122"/>
                <a:cs typeface="+mn-ea"/>
              </a:rPr>
              <a:t>C. </a:t>
            </a:r>
            <a:r>
              <a:rPr lang="en-US" altLang="zh-CN" sz="3200" b="1" noProof="1">
                <a:solidFill>
                  <a:srgbClr val="336699"/>
                </a:solidFill>
                <a:effectLst>
                  <a:outerShdw blurRad="38100" dist="38100" dir="2700000">
                    <a:srgbClr val="C0C0C0"/>
                  </a:outerShdw>
                </a:effectLst>
                <a:latin typeface="Calibri" panose="020F0502020204030204" pitchFamily="34" charset="0"/>
                <a:ea typeface="宋体" panose="02010600030101010101" pitchFamily="2" charset="-122"/>
                <a:cs typeface="+mn-ea"/>
              </a:rPr>
              <a:t>What the bus</a:t>
            </a:r>
            <a:r>
              <a:rPr lang="zh-CN" altLang="en-US" sz="3200" b="1" noProof="1">
                <a:solidFill>
                  <a:srgbClr val="336699"/>
                </a:solidFill>
                <a:effectLst>
                  <a:outerShdw blurRad="38100" dist="38100" dir="2700000">
                    <a:srgbClr val="C0C0C0"/>
                  </a:outerShdw>
                </a:effectLst>
                <a:latin typeface="Calibri" panose="020F0502020204030204" pitchFamily="34" charset="0"/>
                <a:ea typeface="宋体" panose="02010600030101010101" pitchFamily="2" charset="-122"/>
                <a:cs typeface="+mn-ea"/>
              </a:rPr>
              <a:t> </a:t>
            </a:r>
            <a:r>
              <a:rPr lang="en-US" altLang="zh-CN" sz="3200" b="1" noProof="1">
                <a:solidFill>
                  <a:srgbClr val="336699"/>
                </a:solidFill>
                <a:effectLst>
                  <a:outerShdw blurRad="38100" dist="38100" dir="2700000">
                    <a:srgbClr val="C0C0C0"/>
                  </a:outerShdw>
                </a:effectLst>
                <a:latin typeface="Calibri" panose="020F0502020204030204" pitchFamily="34" charset="0"/>
                <a:ea typeface="宋体" panose="02010600030101010101" pitchFamily="2" charset="-122"/>
                <a:cs typeface="+mn-ea"/>
              </a:rPr>
              <a:t>driver</a:t>
            </a:r>
            <a:r>
              <a:rPr lang="zh-CN" altLang="en-US" sz="3200" b="1" noProof="1">
                <a:solidFill>
                  <a:srgbClr val="336699"/>
                </a:solidFill>
                <a:effectLst>
                  <a:outerShdw blurRad="38100" dist="38100" dir="2700000">
                    <a:srgbClr val="C0C0C0"/>
                  </a:outerShdw>
                </a:effectLst>
                <a:latin typeface="Calibri" panose="020F0502020204030204" pitchFamily="34" charset="0"/>
                <a:ea typeface="宋体" panose="02010600030101010101" pitchFamily="2" charset="-122"/>
                <a:cs typeface="+mn-ea"/>
              </a:rPr>
              <a:t> </a:t>
            </a:r>
            <a:r>
              <a:rPr lang="en-US" altLang="zh-CN" sz="3200" b="1" noProof="1">
                <a:solidFill>
                  <a:srgbClr val="336699"/>
                </a:solidFill>
                <a:effectLst>
                  <a:outerShdw blurRad="38100" dist="38100" dir="2700000">
                    <a:srgbClr val="C0C0C0"/>
                  </a:outerShdw>
                </a:effectLst>
                <a:latin typeface="Calibri" panose="020F0502020204030204" pitchFamily="34" charset="0"/>
                <a:ea typeface="宋体" panose="02010600030101010101" pitchFamily="2" charset="-122"/>
                <a:cs typeface="+mn-ea"/>
              </a:rPr>
              <a:t>saw</a:t>
            </a:r>
            <a:endParaRPr lang="zh-CN" altLang="en-US" sz="3200" b="1" noProof="1">
              <a:solidFill>
                <a:srgbClr val="336699"/>
              </a:solidFill>
              <a:effectLst>
                <a:outerShdw blurRad="38100" dist="38100" dir="2700000">
                  <a:srgbClr val="C0C0C0"/>
                </a:outerShdw>
              </a:effectLst>
              <a:latin typeface="Calibri" panose="020F0502020204030204" pitchFamily="34" charset="0"/>
              <a:ea typeface="宋体" panose="02010600030101010101" pitchFamily="2" charset="-122"/>
            </a:endParaRPr>
          </a:p>
        </p:txBody>
      </p:sp>
      <p:sp>
        <p:nvSpPr>
          <p:cNvPr id="76813" name="圆角矩形 76812"/>
          <p:cNvSpPr/>
          <p:nvPr/>
        </p:nvSpPr>
        <p:spPr>
          <a:xfrm>
            <a:off x="4625214" y="2632066"/>
            <a:ext cx="6062452" cy="678180"/>
          </a:xfrm>
          <a:prstGeom prst="roundRect">
            <a:avLst>
              <a:gd name="adj" fmla="val 16667"/>
            </a:avLst>
          </a:prstGeom>
          <a:noFill/>
          <a:ln w="50800" cap="flat" cmpd="sng">
            <a:solidFill>
              <a:srgbClr val="003366"/>
            </a:solidFill>
            <a:prstDash val="sysDot"/>
            <a:headEnd type="none" w="med" len="med"/>
            <a:tailEnd type="none" w="med" len="med"/>
          </a:ln>
        </p:spPr>
        <p:txBody>
          <a:bodyPr wrap="none" anchor="ctr"/>
          <a:lstStyle/>
          <a:p>
            <a:r>
              <a:rPr lang="en-US" altLang="zh-CN" sz="3200" b="1" noProof="1">
                <a:solidFill>
                  <a:srgbClr val="FF0000"/>
                </a:solidFill>
                <a:effectLst>
                  <a:outerShdw blurRad="38100" dist="38100" dir="2700000">
                    <a:srgbClr val="C0C0C0"/>
                  </a:outerShdw>
                </a:effectLst>
                <a:latin typeface="Calibri" panose="020F0502020204030204" pitchFamily="34" charset="0"/>
                <a:ea typeface="宋体" panose="02010600030101010101" pitchFamily="2" charset="-122"/>
                <a:cs typeface="+mn-ea"/>
              </a:rPr>
              <a:t>A. </a:t>
            </a:r>
            <a:r>
              <a:rPr lang="en-US" altLang="zh-CN" sz="3200" b="1" noProof="1">
                <a:solidFill>
                  <a:srgbClr val="336699"/>
                </a:solidFill>
                <a:effectLst>
                  <a:outerShdw blurRad="38100" dist="38100" dir="2700000">
                    <a:srgbClr val="C0C0C0"/>
                  </a:outerShdw>
                </a:effectLst>
                <a:latin typeface="Calibri" panose="020F0502020204030204" pitchFamily="34" charset="0"/>
                <a:ea typeface="宋体" panose="02010600030101010101" pitchFamily="2" charset="-122"/>
                <a:cs typeface="+mn-ea"/>
              </a:rPr>
              <a:t>How people saved the old man</a:t>
            </a:r>
            <a:endParaRPr lang="zh-CN" altLang="en-US" sz="3200" b="1" noProof="1">
              <a:solidFill>
                <a:srgbClr val="336699"/>
              </a:solidFill>
              <a:effectLst>
                <a:outerShdw blurRad="38100" dist="38100" dir="2700000">
                  <a:srgbClr val="C0C0C0"/>
                </a:outerShdw>
              </a:effectLst>
              <a:latin typeface="Calibri" panose="020F0502020204030204" pitchFamily="34" charset="0"/>
              <a:ea typeface="宋体" panose="02010600030101010101" pitchFamily="2" charset="-122"/>
            </a:endParaRPr>
          </a:p>
        </p:txBody>
      </p:sp>
      <p:sp>
        <p:nvSpPr>
          <p:cNvPr id="76814" name="直接连接符 76813"/>
          <p:cNvSpPr>
            <a:spLocks noChangeShapeType="1"/>
          </p:cNvSpPr>
          <p:nvPr/>
        </p:nvSpPr>
        <p:spPr bwMode="auto">
          <a:xfrm>
            <a:off x="2941495" y="3001793"/>
            <a:ext cx="1539759" cy="2773043"/>
          </a:xfrm>
          <a:prstGeom prst="line">
            <a:avLst/>
          </a:prstGeom>
          <a:noFill/>
          <a:ln w="50800">
            <a:solidFill>
              <a:srgbClr val="003366"/>
            </a:solidFill>
            <a:round/>
          </a:ln>
          <a:extLst>
            <a:ext uri="{909E8E84-426E-40DD-AFC4-6F175D3DCCD1}">
              <a14:hiddenFill xmlns:a14="http://schemas.microsoft.com/office/drawing/2010/main">
                <a:noFill/>
              </a14:hiddenFill>
            </a:ext>
          </a:extLst>
        </p:spPr>
        <p:txBody>
          <a:bodyPr/>
          <a:lstStyle/>
          <a:p>
            <a:endParaRPr lang="zh-CN" altLang="en-US"/>
          </a:p>
        </p:txBody>
      </p:sp>
      <p:sp>
        <p:nvSpPr>
          <p:cNvPr id="76815" name="直接连接符 76814"/>
          <p:cNvSpPr>
            <a:spLocks noChangeShapeType="1"/>
          </p:cNvSpPr>
          <p:nvPr/>
        </p:nvSpPr>
        <p:spPr bwMode="auto">
          <a:xfrm flipV="1">
            <a:off x="2903391" y="3083816"/>
            <a:ext cx="1616715" cy="1433989"/>
          </a:xfrm>
          <a:prstGeom prst="line">
            <a:avLst/>
          </a:prstGeom>
          <a:noFill/>
          <a:ln w="50800">
            <a:solidFill>
              <a:srgbClr val="003366"/>
            </a:solidFill>
            <a:round/>
          </a:ln>
          <a:extLst>
            <a:ext uri="{909E8E84-426E-40DD-AFC4-6F175D3DCCD1}">
              <a14:hiddenFill xmlns:a14="http://schemas.microsoft.com/office/drawing/2010/main">
                <a:noFill/>
              </a14:hiddenFill>
            </a:ext>
          </a:extLst>
        </p:spPr>
        <p:txBody>
          <a:bodyPr/>
          <a:lstStyle/>
          <a:p>
            <a:endParaRPr lang="zh-CN" altLang="en-US"/>
          </a:p>
        </p:txBody>
      </p:sp>
      <p:sp>
        <p:nvSpPr>
          <p:cNvPr id="76816" name="直接连接符 76815"/>
          <p:cNvSpPr>
            <a:spLocks noChangeShapeType="1"/>
          </p:cNvSpPr>
          <p:nvPr/>
        </p:nvSpPr>
        <p:spPr bwMode="auto">
          <a:xfrm flipV="1">
            <a:off x="2906566" y="4517808"/>
            <a:ext cx="1574685" cy="1257033"/>
          </a:xfrm>
          <a:prstGeom prst="line">
            <a:avLst/>
          </a:prstGeom>
          <a:noFill/>
          <a:ln w="50800">
            <a:solidFill>
              <a:srgbClr val="003366"/>
            </a:solidFill>
            <a:round/>
          </a:ln>
          <a:extLst>
            <a:ext uri="{909E8E84-426E-40DD-AFC4-6F175D3DCCD1}">
              <a14:hiddenFill xmlns:a14="http://schemas.microsoft.com/office/drawing/2010/main">
                <a:noFill/>
              </a14:hiddenFill>
            </a:ext>
          </a:extLst>
        </p:spPr>
        <p:txBody>
          <a:bodyPr/>
          <a:lstStyle/>
          <a:p>
            <a:endParaRPr lang="zh-CN" altLang="en-US"/>
          </a:p>
        </p:txBody>
      </p:sp>
      <p:cxnSp>
        <p:nvCxnSpPr>
          <p:cNvPr id="13" name="直接连接符 12">
            <a:extLst>
              <a:ext uri="{FF2B5EF4-FFF2-40B4-BE49-F238E27FC236}">
                <a16:creationId xmlns:a16="http://schemas.microsoft.com/office/drawing/2014/main" xmlns="" id="{45F4F17A-CA29-45BC-9024-ACD047D00762}"/>
              </a:ext>
            </a:extLst>
          </p:cNvPr>
          <p:cNvCxnSpPr/>
          <p:nvPr/>
        </p:nvCxnSpPr>
        <p:spPr>
          <a:xfrm>
            <a:off x="264712" y="1110547"/>
            <a:ext cx="11392619" cy="0"/>
          </a:xfrm>
          <a:prstGeom prst="line">
            <a:avLst/>
          </a:prstGeom>
          <a:ln w="38100">
            <a:solidFill>
              <a:srgbClr val="42BAC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1321013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6814"/>
                                        </p:tgtEl>
                                        <p:attrNameLst>
                                          <p:attrName>style.visibility</p:attrName>
                                        </p:attrNameLst>
                                      </p:cBhvr>
                                      <p:to>
                                        <p:strVal val="visible"/>
                                      </p:to>
                                    </p:set>
                                    <p:animEffect transition="in" filter="blinds(horizontal)">
                                      <p:cBhvr>
                                        <p:cTn id="7" dur="500"/>
                                        <p:tgtEl>
                                          <p:spTgt spid="7681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6815"/>
                                        </p:tgtEl>
                                        <p:attrNameLst>
                                          <p:attrName>style.visibility</p:attrName>
                                        </p:attrNameLst>
                                      </p:cBhvr>
                                      <p:to>
                                        <p:strVal val="visible"/>
                                      </p:to>
                                    </p:set>
                                    <p:animEffect transition="in" filter="blinds(horizontal)">
                                      <p:cBhvr>
                                        <p:cTn id="12" dur="500"/>
                                        <p:tgtEl>
                                          <p:spTgt spid="7681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76816"/>
                                        </p:tgtEl>
                                        <p:attrNameLst>
                                          <p:attrName>style.visibility</p:attrName>
                                        </p:attrNameLst>
                                      </p:cBhvr>
                                      <p:to>
                                        <p:strVal val="visible"/>
                                      </p:to>
                                    </p:set>
                                    <p:animEffect transition="in" filter="blinds(horizontal)">
                                      <p:cBhvr>
                                        <p:cTn id="17" dur="500"/>
                                        <p:tgtEl>
                                          <p:spTgt spid="768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14" grpId="0" animBg="1"/>
      <p:bldP spid="76815" grpId="0" animBg="1"/>
      <p:bldP spid="7681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a:extLst>
              <a:ext uri="{FF2B5EF4-FFF2-40B4-BE49-F238E27FC236}">
                <a16:creationId xmlns:a16="http://schemas.microsoft.com/office/drawing/2014/main" xmlns="" id="{244292B0-F880-4C29-9E04-558DAACBF12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74649" y="3429000"/>
            <a:ext cx="10160000" cy="3530600"/>
          </a:xfrm>
          <a:prstGeom prst="rect">
            <a:avLst/>
          </a:prstGeom>
        </p:spPr>
      </p:pic>
      <p:pic>
        <p:nvPicPr>
          <p:cNvPr id="4" name="汽车鸣笛声">
            <a:hlinkClick r:id="" action="ppaction://media"/>
            <a:extLst>
              <a:ext uri="{FF2B5EF4-FFF2-40B4-BE49-F238E27FC236}">
                <a16:creationId xmlns:a16="http://schemas.microsoft.com/office/drawing/2014/main" xmlns="" id="{131F09D7-7699-45A7-AEA6-7DEA66A7370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2290392" y="558138"/>
            <a:ext cx="707697" cy="707697"/>
          </a:xfrm>
          <a:prstGeom prst="rect">
            <a:avLst/>
          </a:prstGeom>
        </p:spPr>
      </p:pic>
      <p:pic>
        <p:nvPicPr>
          <p:cNvPr id="6" name="图片 5">
            <a:extLst>
              <a:ext uri="{FF2B5EF4-FFF2-40B4-BE49-F238E27FC236}">
                <a16:creationId xmlns:a16="http://schemas.microsoft.com/office/drawing/2014/main" xmlns="" id="{1C1728E9-3AAB-409A-9B4A-849C3F3526D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44673" y="4341692"/>
            <a:ext cx="3593512" cy="1373436"/>
          </a:xfrm>
          <a:prstGeom prst="rect">
            <a:avLst/>
          </a:prstGeom>
        </p:spPr>
      </p:pic>
      <p:sp>
        <p:nvSpPr>
          <p:cNvPr id="25" name="Text Box 29">
            <a:extLst>
              <a:ext uri="{FF2B5EF4-FFF2-40B4-BE49-F238E27FC236}">
                <a16:creationId xmlns:a16="http://schemas.microsoft.com/office/drawing/2014/main" xmlns="" id="{C3C1952F-69F9-436D-B814-AA7FE4D9C599}"/>
              </a:ext>
            </a:extLst>
          </p:cNvPr>
          <p:cNvSpPr txBox="1">
            <a:spLocks noChangeArrowheads="1"/>
          </p:cNvSpPr>
          <p:nvPr/>
        </p:nvSpPr>
        <p:spPr bwMode="auto">
          <a:xfrm>
            <a:off x="315228" y="1727547"/>
            <a:ext cx="11225213" cy="1384995"/>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a:spAutoFit/>
          </a:bodyPr>
          <a:lstStyle/>
          <a:p>
            <a:pPr>
              <a:spcBef>
                <a:spcPct val="50000"/>
              </a:spcBef>
            </a:pPr>
            <a:r>
              <a:rPr lang="en-US" altLang="zh-CN" sz="2800" b="1" dirty="0">
                <a:solidFill>
                  <a:srgbClr val="003366"/>
                </a:solidFill>
                <a:latin typeface="Times New Roman" panose="02020603050405020304" pitchFamily="18" charset="0"/>
                <a:cs typeface="Times New Roman" panose="02020603050405020304" pitchFamily="18" charset="0"/>
              </a:rPr>
              <a:t>At 9:00 a.m. yesterday, bus No.26 was going along </a:t>
            </a:r>
            <a:r>
              <a:rPr lang="en-US" altLang="zh-CN" sz="2800" b="1" dirty="0" err="1">
                <a:solidFill>
                  <a:srgbClr val="003366"/>
                </a:solidFill>
                <a:latin typeface="Times New Roman" panose="02020603050405020304" pitchFamily="18" charset="0"/>
                <a:cs typeface="Times New Roman" panose="02020603050405020304" pitchFamily="18" charset="0"/>
              </a:rPr>
              <a:t>Zhonghua</a:t>
            </a:r>
            <a:r>
              <a:rPr lang="en-US" altLang="zh-CN" sz="2800" b="1" dirty="0">
                <a:solidFill>
                  <a:srgbClr val="003366"/>
                </a:solidFill>
                <a:latin typeface="Times New Roman" panose="02020603050405020304" pitchFamily="18" charset="0"/>
                <a:cs typeface="Times New Roman" panose="02020603050405020304" pitchFamily="18" charset="0"/>
              </a:rPr>
              <a:t> Road when the driver saw an old man lying on the side of the road. A woman next to him was shouting for help. </a:t>
            </a:r>
          </a:p>
        </p:txBody>
      </p:sp>
      <p:sp>
        <p:nvSpPr>
          <p:cNvPr id="26" name="圆角矩形标注 42">
            <a:extLst>
              <a:ext uri="{FF2B5EF4-FFF2-40B4-BE49-F238E27FC236}">
                <a16:creationId xmlns:a16="http://schemas.microsoft.com/office/drawing/2014/main" xmlns="" id="{D6F2CD1D-BB93-4F9F-8049-9B5462D35AB9}"/>
              </a:ext>
            </a:extLst>
          </p:cNvPr>
          <p:cNvSpPr/>
          <p:nvPr/>
        </p:nvSpPr>
        <p:spPr>
          <a:xfrm>
            <a:off x="7483361" y="3985502"/>
            <a:ext cx="4388256" cy="1373188"/>
          </a:xfrm>
          <a:prstGeom prst="wedgeRoundRectCallout">
            <a:avLst>
              <a:gd name="adj1" fmla="val -33757"/>
              <a:gd name="adj2" fmla="val -98458"/>
              <a:gd name="adj3" fmla="val 16667"/>
            </a:avLst>
          </a:prstGeom>
          <a:ln>
            <a:noFill/>
          </a:ln>
          <a:effectLst>
            <a:glow rad="139700">
              <a:srgbClr val="42BAC8">
                <a:alpha val="40000"/>
              </a:srgbClr>
            </a:glow>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anchor="ctr"/>
          <a:lstStyle/>
          <a:p>
            <a:pPr algn="ctr"/>
            <a:r>
              <a:rPr lang="en-US" altLang="zh-CN" sz="4000" b="1" noProof="1">
                <a:solidFill>
                  <a:srgbClr val="FF0000"/>
                </a:solidFill>
                <a:effectLst>
                  <a:outerShdw blurRad="38100" dist="38100" dir="2700000">
                    <a:srgbClr val="C0C0C0"/>
                  </a:outerShdw>
                </a:effectLst>
                <a:latin typeface="Calibri" panose="020F0502020204030204" pitchFamily="34" charset="0"/>
              </a:rPr>
              <a:t>le</a:t>
            </a:r>
            <a:r>
              <a:rPr lang="en-US" altLang="zh-CN" sz="4000" b="1" dirty="0">
                <a:solidFill>
                  <a:srgbClr val="FF0000"/>
                </a:solidFill>
                <a:effectLst>
                  <a:outerShdw blurRad="38100" dist="38100" dir="2700000" algn="tl">
                    <a:srgbClr val="C0C0C0"/>
                  </a:outerShdw>
                </a:effectLst>
                <a:latin typeface="Calibri" panose="020F0502020204030204" pitchFamily="34" charset="0"/>
                <a:ea typeface="宋体" panose="02010600030101010101" pitchFamily="2" charset="-122"/>
                <a:cs typeface="Times New Roman" panose="02020603050405020304" pitchFamily="18" charset="0"/>
              </a:rPr>
              <a:t>a</a:t>
            </a:r>
            <a:r>
              <a:rPr lang="en-US" altLang="zh-CN" sz="4000" b="1" noProof="1">
                <a:solidFill>
                  <a:srgbClr val="FF0000"/>
                </a:solidFill>
                <a:effectLst>
                  <a:outerShdw blurRad="38100" dist="38100" dir="2700000">
                    <a:srgbClr val="C0C0C0"/>
                  </a:outerShdw>
                </a:effectLst>
                <a:latin typeface="Calibri" panose="020F0502020204030204" pitchFamily="34" charset="0"/>
              </a:rPr>
              <a:t>d</a:t>
            </a:r>
            <a:r>
              <a:rPr lang="zh-CN" altLang="en-US" sz="3200" b="1" noProof="1">
                <a:solidFill>
                  <a:srgbClr val="FF0000"/>
                </a:solidFill>
                <a:effectLst>
                  <a:outerShdw blurRad="38100" dist="38100" dir="2700000">
                    <a:srgbClr val="C0C0C0"/>
                  </a:outerShdw>
                </a:effectLst>
                <a:latin typeface="Calibri" panose="020F0502020204030204" pitchFamily="34" charset="0"/>
              </a:rPr>
              <a:t>（导语）</a:t>
            </a:r>
            <a:r>
              <a:rPr lang="en-US" altLang="zh-CN" sz="3200" b="1" noProof="1">
                <a:solidFill>
                  <a:srgbClr val="FF0000"/>
                </a:solidFill>
                <a:effectLst>
                  <a:outerShdw blurRad="38100" dist="38100" dir="2700000">
                    <a:srgbClr val="C0C0C0"/>
                  </a:outerShdw>
                </a:effectLst>
                <a:latin typeface="Calibri" panose="020F0502020204030204" pitchFamily="34" charset="0"/>
              </a:rPr>
              <a:t> : </a:t>
            </a:r>
          </a:p>
          <a:p>
            <a:pPr algn="ctr"/>
            <a:r>
              <a:rPr lang="en-US" altLang="zh-CN" sz="3200" b="1" noProof="1">
                <a:solidFill>
                  <a:schemeClr val="accent1">
                    <a:lumMod val="75000"/>
                  </a:schemeClr>
                </a:solidFill>
                <a:effectLst>
                  <a:outerShdw blurRad="38100" dist="38100" dir="2700000">
                    <a:srgbClr val="C0C0C0"/>
                  </a:outerShdw>
                </a:effectLst>
                <a:latin typeface="Calibri" panose="020F0502020204030204" pitchFamily="34" charset="0"/>
              </a:rPr>
              <a:t>important information</a:t>
            </a:r>
          </a:p>
        </p:txBody>
      </p:sp>
      <p:sp>
        <p:nvSpPr>
          <p:cNvPr id="27" name="直接连接符 26">
            <a:extLst>
              <a:ext uri="{FF2B5EF4-FFF2-40B4-BE49-F238E27FC236}">
                <a16:creationId xmlns:a16="http://schemas.microsoft.com/office/drawing/2014/main" xmlns="" id="{A29DA157-E84B-4A91-95EB-48FD93DEFA02}"/>
              </a:ext>
            </a:extLst>
          </p:cNvPr>
          <p:cNvSpPr>
            <a:spLocks noChangeShapeType="1"/>
          </p:cNvSpPr>
          <p:nvPr/>
        </p:nvSpPr>
        <p:spPr bwMode="auto">
          <a:xfrm flipV="1">
            <a:off x="444959" y="2212437"/>
            <a:ext cx="3399339" cy="8801"/>
          </a:xfrm>
          <a:prstGeom prst="line">
            <a:avLst/>
          </a:prstGeom>
          <a:noFill/>
          <a:ln w="50800">
            <a:solidFill>
              <a:srgbClr val="FF0000"/>
            </a:solidFill>
            <a:round/>
          </a:ln>
          <a:extLst>
            <a:ext uri="{909E8E84-426E-40DD-AFC4-6F175D3DCCD1}">
              <a14:hiddenFill xmlns:a14="http://schemas.microsoft.com/office/drawing/2010/main">
                <a:noFill/>
              </a14:hiddenFill>
            </a:ext>
          </a:extLst>
        </p:spPr>
        <p:txBody>
          <a:bodyPr/>
          <a:lstStyle/>
          <a:p>
            <a:endParaRPr lang="zh-CN" altLang="en-US"/>
          </a:p>
        </p:txBody>
      </p:sp>
      <p:sp>
        <p:nvSpPr>
          <p:cNvPr id="28" name="圆角矩形标注 42">
            <a:extLst>
              <a:ext uri="{FF2B5EF4-FFF2-40B4-BE49-F238E27FC236}">
                <a16:creationId xmlns:a16="http://schemas.microsoft.com/office/drawing/2014/main" xmlns="" id="{BA1BB0E4-56BD-4587-AB24-158382B25012}"/>
              </a:ext>
            </a:extLst>
          </p:cNvPr>
          <p:cNvSpPr/>
          <p:nvPr/>
        </p:nvSpPr>
        <p:spPr>
          <a:xfrm>
            <a:off x="1228062" y="1216049"/>
            <a:ext cx="1255799" cy="583895"/>
          </a:xfrm>
          <a:prstGeom prst="wedgeRoundRectCallout">
            <a:avLst>
              <a:gd name="adj1" fmla="val -488"/>
              <a:gd name="adj2" fmla="val 82199"/>
              <a:gd name="adj3" fmla="val 16667"/>
            </a:avLst>
          </a:prstGeom>
          <a:ln>
            <a:noFill/>
          </a:ln>
          <a:effectLst>
            <a:glow rad="139700">
              <a:srgbClr val="42BAC8">
                <a:alpha val="40000"/>
              </a:srgbClr>
            </a:glow>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anchor="ctr"/>
          <a:lstStyle/>
          <a:p>
            <a:pPr algn="ctr"/>
            <a:r>
              <a:rPr lang="en-US" altLang="zh-CN" sz="3200" b="1" noProof="1">
                <a:solidFill>
                  <a:srgbClr val="FF0000"/>
                </a:solidFill>
                <a:effectLst>
                  <a:outerShdw blurRad="38100" dist="38100" dir="2700000">
                    <a:srgbClr val="C0C0C0"/>
                  </a:outerShdw>
                </a:effectLst>
                <a:latin typeface="Calibri" panose="020F0502020204030204" pitchFamily="34" charset="0"/>
              </a:rPr>
              <a:t>when</a:t>
            </a:r>
          </a:p>
        </p:txBody>
      </p:sp>
      <p:sp>
        <p:nvSpPr>
          <p:cNvPr id="29" name="圆角矩形标注 42">
            <a:extLst>
              <a:ext uri="{FF2B5EF4-FFF2-40B4-BE49-F238E27FC236}">
                <a16:creationId xmlns:a16="http://schemas.microsoft.com/office/drawing/2014/main" xmlns="" id="{264985EF-DC33-4CF1-ABBE-F567369C3E89}"/>
              </a:ext>
            </a:extLst>
          </p:cNvPr>
          <p:cNvSpPr/>
          <p:nvPr/>
        </p:nvSpPr>
        <p:spPr>
          <a:xfrm>
            <a:off x="4487540" y="2612313"/>
            <a:ext cx="1261619" cy="404159"/>
          </a:xfrm>
          <a:prstGeom prst="wedgeRoundRectCallout">
            <a:avLst>
              <a:gd name="adj1" fmla="val 7044"/>
              <a:gd name="adj2" fmla="val 49798"/>
              <a:gd name="adj3" fmla="val 16667"/>
            </a:avLst>
          </a:prstGeom>
          <a:ln>
            <a:noFill/>
          </a:ln>
          <a:effectLst>
            <a:glow rad="139700">
              <a:srgbClr val="42BAC8">
                <a:alpha val="40000"/>
              </a:srgbClr>
            </a:glow>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anchor="ctr"/>
          <a:lstStyle/>
          <a:p>
            <a:pPr algn="ctr"/>
            <a:r>
              <a:rPr lang="en-US" altLang="zh-CN" sz="3200" b="1" noProof="1">
                <a:solidFill>
                  <a:srgbClr val="FF0000"/>
                </a:solidFill>
                <a:effectLst>
                  <a:outerShdw blurRad="38100" dist="38100" dir="2700000">
                    <a:srgbClr val="C0C0C0"/>
                  </a:outerShdw>
                </a:effectLst>
                <a:latin typeface="Calibri" panose="020F0502020204030204" pitchFamily="34" charset="0"/>
              </a:rPr>
              <a:t>when</a:t>
            </a:r>
          </a:p>
        </p:txBody>
      </p:sp>
      <p:sp>
        <p:nvSpPr>
          <p:cNvPr id="30" name="圆角矩形标注 42">
            <a:extLst>
              <a:ext uri="{FF2B5EF4-FFF2-40B4-BE49-F238E27FC236}">
                <a16:creationId xmlns:a16="http://schemas.microsoft.com/office/drawing/2014/main" xmlns="" id="{B3D76AC5-F979-4DD0-B135-71F92E2DEF9A}"/>
              </a:ext>
            </a:extLst>
          </p:cNvPr>
          <p:cNvSpPr/>
          <p:nvPr/>
        </p:nvSpPr>
        <p:spPr>
          <a:xfrm>
            <a:off x="5927836" y="2612313"/>
            <a:ext cx="1376857" cy="404159"/>
          </a:xfrm>
          <a:prstGeom prst="wedgeRoundRectCallout">
            <a:avLst>
              <a:gd name="adj1" fmla="val 7044"/>
              <a:gd name="adj2" fmla="val 49798"/>
              <a:gd name="adj3" fmla="val 16667"/>
            </a:avLst>
          </a:prstGeom>
          <a:ln>
            <a:noFill/>
          </a:ln>
          <a:effectLst>
            <a:glow rad="139700">
              <a:srgbClr val="42BAC8">
                <a:alpha val="40000"/>
              </a:srgbClr>
            </a:glow>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anchor="ctr"/>
          <a:lstStyle/>
          <a:p>
            <a:pPr algn="ctr"/>
            <a:r>
              <a:rPr lang="en-US" altLang="zh-CN" sz="3200" b="1" noProof="1">
                <a:solidFill>
                  <a:srgbClr val="FF0000"/>
                </a:solidFill>
                <a:effectLst>
                  <a:outerShdw blurRad="38100" dist="38100" dir="2700000">
                    <a:srgbClr val="C0C0C0"/>
                  </a:outerShdw>
                </a:effectLst>
                <a:latin typeface="Calibri" panose="020F0502020204030204" pitchFamily="34" charset="0"/>
              </a:rPr>
              <a:t>where</a:t>
            </a:r>
          </a:p>
        </p:txBody>
      </p:sp>
      <p:sp>
        <p:nvSpPr>
          <p:cNvPr id="31" name="圆角矩形标注 42">
            <a:extLst>
              <a:ext uri="{FF2B5EF4-FFF2-40B4-BE49-F238E27FC236}">
                <a16:creationId xmlns:a16="http://schemas.microsoft.com/office/drawing/2014/main" xmlns="" id="{C284DE7D-35EA-4C96-B696-AF9E7ACDDC35}"/>
              </a:ext>
            </a:extLst>
          </p:cNvPr>
          <p:cNvSpPr/>
          <p:nvPr/>
        </p:nvSpPr>
        <p:spPr>
          <a:xfrm>
            <a:off x="7483361" y="2612313"/>
            <a:ext cx="1261619" cy="404159"/>
          </a:xfrm>
          <a:prstGeom prst="wedgeRoundRectCallout">
            <a:avLst>
              <a:gd name="adj1" fmla="val 7044"/>
              <a:gd name="adj2" fmla="val 49798"/>
              <a:gd name="adj3" fmla="val 16667"/>
            </a:avLst>
          </a:prstGeom>
          <a:ln>
            <a:noFill/>
          </a:ln>
          <a:effectLst>
            <a:glow rad="139700">
              <a:srgbClr val="42BAC8">
                <a:alpha val="40000"/>
              </a:srgbClr>
            </a:glow>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anchor="ctr"/>
          <a:lstStyle/>
          <a:p>
            <a:pPr algn="ctr"/>
            <a:r>
              <a:rPr lang="en-US" altLang="zh-CN" sz="3200" b="1" noProof="1">
                <a:solidFill>
                  <a:srgbClr val="FF0000"/>
                </a:solidFill>
                <a:effectLst>
                  <a:outerShdw blurRad="38100" dist="38100" dir="2700000">
                    <a:srgbClr val="C0C0C0"/>
                  </a:outerShdw>
                </a:effectLst>
                <a:latin typeface="Calibri" panose="020F0502020204030204" pitchFamily="34" charset="0"/>
              </a:rPr>
              <a:t>who</a:t>
            </a:r>
          </a:p>
        </p:txBody>
      </p:sp>
      <p:sp>
        <p:nvSpPr>
          <p:cNvPr id="32" name="圆角矩形标注 42">
            <a:extLst>
              <a:ext uri="{FF2B5EF4-FFF2-40B4-BE49-F238E27FC236}">
                <a16:creationId xmlns:a16="http://schemas.microsoft.com/office/drawing/2014/main" xmlns="" id="{0752DE6B-EE4F-420D-A046-331FA98E68D9}"/>
              </a:ext>
            </a:extLst>
          </p:cNvPr>
          <p:cNvSpPr/>
          <p:nvPr/>
        </p:nvSpPr>
        <p:spPr>
          <a:xfrm>
            <a:off x="8923652" y="2613373"/>
            <a:ext cx="1261619" cy="404159"/>
          </a:xfrm>
          <a:prstGeom prst="wedgeRoundRectCallout">
            <a:avLst>
              <a:gd name="adj1" fmla="val 7044"/>
              <a:gd name="adj2" fmla="val 49798"/>
              <a:gd name="adj3" fmla="val 16667"/>
            </a:avLst>
          </a:prstGeom>
          <a:ln>
            <a:noFill/>
          </a:ln>
          <a:effectLst>
            <a:glow rad="139700">
              <a:srgbClr val="42BAC8">
                <a:alpha val="40000"/>
              </a:srgbClr>
            </a:glow>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anchor="ctr"/>
          <a:lstStyle/>
          <a:p>
            <a:pPr algn="ctr"/>
            <a:r>
              <a:rPr lang="en-US" altLang="zh-CN" sz="3200" b="1" noProof="1">
                <a:solidFill>
                  <a:srgbClr val="FF0000"/>
                </a:solidFill>
                <a:effectLst>
                  <a:outerShdw blurRad="38100" dist="38100" dir="2700000">
                    <a:srgbClr val="C0C0C0"/>
                  </a:outerShdw>
                </a:effectLst>
                <a:latin typeface="Calibri" panose="020F0502020204030204" pitchFamily="34" charset="0"/>
              </a:rPr>
              <a:t>what</a:t>
            </a:r>
          </a:p>
        </p:txBody>
      </p:sp>
      <p:sp>
        <p:nvSpPr>
          <p:cNvPr id="33" name="圆角矩形标注 42">
            <a:extLst>
              <a:ext uri="{FF2B5EF4-FFF2-40B4-BE49-F238E27FC236}">
                <a16:creationId xmlns:a16="http://schemas.microsoft.com/office/drawing/2014/main" xmlns="" id="{A60D400C-E919-4064-A144-AEF7C93E2543}"/>
              </a:ext>
            </a:extLst>
          </p:cNvPr>
          <p:cNvSpPr/>
          <p:nvPr/>
        </p:nvSpPr>
        <p:spPr>
          <a:xfrm>
            <a:off x="10405799" y="2612313"/>
            <a:ext cx="1008439" cy="404159"/>
          </a:xfrm>
          <a:prstGeom prst="wedgeRoundRectCallout">
            <a:avLst>
              <a:gd name="adj1" fmla="val 7044"/>
              <a:gd name="adj2" fmla="val 49798"/>
              <a:gd name="adj3" fmla="val 16667"/>
            </a:avLst>
          </a:prstGeom>
          <a:ln>
            <a:noFill/>
          </a:ln>
          <a:effectLst>
            <a:glow rad="139700">
              <a:srgbClr val="42BAC8">
                <a:alpha val="40000"/>
              </a:srgbClr>
            </a:glow>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anchor="ctr"/>
          <a:lstStyle/>
          <a:p>
            <a:pPr algn="ctr"/>
            <a:r>
              <a:rPr lang="en-US" altLang="zh-CN" sz="3200" b="1" noProof="1">
                <a:solidFill>
                  <a:srgbClr val="FF0000"/>
                </a:solidFill>
                <a:effectLst>
                  <a:outerShdw blurRad="38100" dist="38100" dir="2700000">
                    <a:srgbClr val="C0C0C0"/>
                  </a:outerShdw>
                </a:effectLst>
                <a:latin typeface="Calibri" panose="020F0502020204030204" pitchFamily="34" charset="0"/>
              </a:rPr>
              <a:t>…</a:t>
            </a:r>
          </a:p>
        </p:txBody>
      </p:sp>
      <p:sp>
        <p:nvSpPr>
          <p:cNvPr id="34" name="TextBox 1">
            <a:extLst>
              <a:ext uri="{FF2B5EF4-FFF2-40B4-BE49-F238E27FC236}">
                <a16:creationId xmlns:a16="http://schemas.microsoft.com/office/drawing/2014/main" xmlns="" id="{D3C07F53-CAF0-44B5-B812-5E4F36EC9139}"/>
              </a:ext>
            </a:extLst>
          </p:cNvPr>
          <p:cNvSpPr txBox="1"/>
          <p:nvPr/>
        </p:nvSpPr>
        <p:spPr>
          <a:xfrm>
            <a:off x="243469" y="204102"/>
            <a:ext cx="3600827" cy="707886"/>
          </a:xfrm>
          <a:prstGeom prst="rect">
            <a:avLst/>
          </a:prstGeom>
          <a:solidFill>
            <a:srgbClr val="42BAC8"/>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wrap="square">
            <a:spAutoFit/>
          </a:bodyPr>
          <a:lstStyle>
            <a:defPPr>
              <a:defRPr lang="en-US"/>
            </a:defPPr>
            <a:lvl1pPr algn="ctr">
              <a:defRPr sz="4400" b="1">
                <a:solidFill>
                  <a:schemeClr val="bg1"/>
                </a:solidFill>
                <a:effectLst>
                  <a:outerShdw blurRad="38100" dist="38100" dir="2700000">
                    <a:srgbClr val="C0C0C0"/>
                  </a:outerShdw>
                </a:effectLst>
                <a:latin typeface="Calibri" panose="020F0502020204030204" pitchFamily="34" charset="0"/>
                <a:ea typeface="宋体" panose="02010600030101010101" pitchFamily="2"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sz="4000" dirty="0"/>
              <a:t>Careful Reading</a:t>
            </a:r>
          </a:p>
        </p:txBody>
      </p:sp>
      <p:sp>
        <p:nvSpPr>
          <p:cNvPr id="35" name="文本框 34">
            <a:extLst>
              <a:ext uri="{FF2B5EF4-FFF2-40B4-BE49-F238E27FC236}">
                <a16:creationId xmlns:a16="http://schemas.microsoft.com/office/drawing/2014/main" xmlns="" id="{513717FB-4BBF-413D-BDB5-0AF07C62F977}"/>
              </a:ext>
            </a:extLst>
          </p:cNvPr>
          <p:cNvSpPr txBox="1"/>
          <p:nvPr/>
        </p:nvSpPr>
        <p:spPr>
          <a:xfrm>
            <a:off x="3941224" y="315139"/>
            <a:ext cx="8238379" cy="646331"/>
          </a:xfrm>
          <a:prstGeom prst="rect">
            <a:avLst/>
          </a:prstGeom>
          <a:noFill/>
        </p:spPr>
        <p:txBody>
          <a:bodyPr wrap="square" rtlCol="0">
            <a:spAutoFit/>
          </a:bodyPr>
          <a:lstStyle/>
          <a:p>
            <a:r>
              <a:rPr lang="en-US" altLang="zh-CN" sz="3600" b="1" dirty="0">
                <a:ln w="0"/>
                <a:solidFill>
                  <a:srgbClr val="42BAC8"/>
                </a:solidFill>
                <a:effectLst>
                  <a:outerShdw blurRad="38100" dist="38100" dir="2700000" algn="tl">
                    <a:srgbClr val="000000">
                      <a:alpha val="43137"/>
                    </a:srgbClr>
                  </a:outerShdw>
                  <a:reflection blurRad="6350" stA="53000" endA="300" endPos="35500" dir="5400000" sy="-90000" algn="bl" rotWithShape="0"/>
                </a:effectLst>
                <a:latin typeface="Calibri" panose="020F0502020204030204" pitchFamily="34" charset="0"/>
                <a:ea typeface="宋体" panose="02010600030101010101" pitchFamily="2" charset="-122"/>
              </a:rPr>
              <a:t>Para.1</a:t>
            </a:r>
            <a:endParaRPr lang="zh-CN" altLang="en-US" sz="3600" b="1" dirty="0">
              <a:ln w="0"/>
              <a:solidFill>
                <a:srgbClr val="42BAC8"/>
              </a:solidFill>
              <a:effectLst>
                <a:outerShdw blurRad="38100" dist="38100" dir="2700000" algn="tl">
                  <a:srgbClr val="000000">
                    <a:alpha val="43137"/>
                  </a:srgbClr>
                </a:outerShdw>
                <a:reflection blurRad="6350" stA="53000" endA="300" endPos="35500" dir="5400000" sy="-90000" algn="bl" rotWithShape="0"/>
              </a:effectLst>
              <a:latin typeface="Calibri" panose="020F0502020204030204" pitchFamily="34" charset="0"/>
              <a:ea typeface="宋体" panose="02010600030101010101" pitchFamily="2" charset="-122"/>
            </a:endParaRPr>
          </a:p>
        </p:txBody>
      </p:sp>
      <p:pic>
        <p:nvPicPr>
          <p:cNvPr id="39" name="图片 38">
            <a:extLst>
              <a:ext uri="{FF2B5EF4-FFF2-40B4-BE49-F238E27FC236}">
                <a16:creationId xmlns:a16="http://schemas.microsoft.com/office/drawing/2014/main" xmlns="" id="{5186B146-6B98-46B7-940E-8F707B37AD7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3668" y="4636620"/>
            <a:ext cx="1879697" cy="1962251"/>
          </a:xfrm>
          <a:prstGeom prst="rect">
            <a:avLst/>
          </a:prstGeom>
        </p:spPr>
      </p:pic>
      <p:cxnSp>
        <p:nvCxnSpPr>
          <p:cNvPr id="17" name="直接连接符 16">
            <a:extLst>
              <a:ext uri="{FF2B5EF4-FFF2-40B4-BE49-F238E27FC236}">
                <a16:creationId xmlns:a16="http://schemas.microsoft.com/office/drawing/2014/main" xmlns="" id="{FFDA53B0-0EE8-4222-8CC4-D3002969B500}"/>
              </a:ext>
            </a:extLst>
          </p:cNvPr>
          <p:cNvCxnSpPr/>
          <p:nvPr/>
        </p:nvCxnSpPr>
        <p:spPr>
          <a:xfrm>
            <a:off x="243471" y="1069199"/>
            <a:ext cx="11392619" cy="0"/>
          </a:xfrm>
          <a:prstGeom prst="line">
            <a:avLst/>
          </a:prstGeom>
          <a:ln w="38100">
            <a:solidFill>
              <a:srgbClr val="42BAC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9999512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063" fill="hold"/>
                                        <p:tgtEl>
                                          <p:spTgt spid="4"/>
                                        </p:tgtEl>
                                      </p:cBhvr>
                                    </p:cmd>
                                  </p:childTnLst>
                                </p:cTn>
                              </p:par>
                              <p:par>
                                <p:cTn id="7" presetID="63" presetClass="path" presetSubtype="0" accel="50000" decel="50000" fill="hold" nodeType="withEffect">
                                  <p:stCondLst>
                                    <p:cond delay="0"/>
                                  </p:stCondLst>
                                  <p:childTnLst>
                                    <p:animMotion origin="layout" path="M -4.375E-6 -1.85185E-6 L 0.40378 0.14514 " pathEditMode="relative" rAng="0" ptsTypes="AA">
                                      <p:cBhvr>
                                        <p:cTn id="8" dur="3000" fill="hold"/>
                                        <p:tgtEl>
                                          <p:spTgt spid="6"/>
                                        </p:tgtEl>
                                        <p:attrNameLst>
                                          <p:attrName>ppt_x</p:attrName>
                                          <p:attrName>ppt_y</p:attrName>
                                        </p:attrNameLst>
                                      </p:cBhvr>
                                      <p:rCtr x="20182" y="7245"/>
                                    </p:animMotion>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blinds(horizontal)">
                                      <p:cBhvr>
                                        <p:cTn id="13" dur="500"/>
                                        <p:tgtEl>
                                          <p:spTgt spid="28"/>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xit" presetSubtype="0" fill="hold" grpId="0" nodeType="clickEffect">
                                  <p:stCondLst>
                                    <p:cond delay="0"/>
                                  </p:stCondLst>
                                  <p:childTnLst>
                                    <p:set>
                                      <p:cBhvr>
                                        <p:cTn id="17" dur="1" fill="hold">
                                          <p:stCondLst>
                                            <p:cond delay="0"/>
                                          </p:stCondLst>
                                        </p:cTn>
                                        <p:tgtEl>
                                          <p:spTgt spid="27"/>
                                        </p:tgtEl>
                                        <p:attrNameLst>
                                          <p:attrName>style.visibility</p:attrName>
                                        </p:attrNameLst>
                                      </p:cBhvr>
                                      <p:to>
                                        <p:strVal val="hidden"/>
                                      </p:to>
                                    </p:set>
                                  </p:childTnLst>
                                </p:cTn>
                              </p:par>
                              <p:par>
                                <p:cTn id="18" presetID="1" presetClass="exit" presetSubtype="0" fill="hold" grpId="1" nodeType="withEffect">
                                  <p:stCondLst>
                                    <p:cond delay="0"/>
                                  </p:stCondLst>
                                  <p:childTnLst>
                                    <p:set>
                                      <p:cBhvr>
                                        <p:cTn id="19" dur="1" fill="hold">
                                          <p:stCondLst>
                                            <p:cond delay="0"/>
                                          </p:stCondLst>
                                        </p:cTn>
                                        <p:tgtEl>
                                          <p:spTgt spid="28"/>
                                        </p:tgtEl>
                                        <p:attrNameLst>
                                          <p:attrName>style.visibility</p:attrName>
                                        </p:attrNameLst>
                                      </p:cBhvr>
                                      <p:to>
                                        <p:strVal val="hidden"/>
                                      </p:to>
                                    </p:set>
                                  </p:childTnLst>
                                </p:cTn>
                              </p:par>
                              <p:par>
                                <p:cTn id="20" presetID="3" presetClass="entr" presetSubtype="10" fill="hold" grpId="0" nodeType="with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blinds(horizontal)">
                                      <p:cBhvr>
                                        <p:cTn id="22" dur="500"/>
                                        <p:tgtEl>
                                          <p:spTgt spid="29"/>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blinds(horizontal)">
                                      <p:cBhvr>
                                        <p:cTn id="25" dur="500"/>
                                        <p:tgtEl>
                                          <p:spTgt spid="30"/>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blinds(horizontal)">
                                      <p:cBhvr>
                                        <p:cTn id="28" dur="500"/>
                                        <p:tgtEl>
                                          <p:spTgt spid="31"/>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blinds(horizontal)">
                                      <p:cBhvr>
                                        <p:cTn id="31" dur="500"/>
                                        <p:tgtEl>
                                          <p:spTgt spid="32"/>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33"/>
                                        </p:tgtEl>
                                        <p:attrNameLst>
                                          <p:attrName>style.visibility</p:attrName>
                                        </p:attrNameLst>
                                      </p:cBhvr>
                                      <p:to>
                                        <p:strVal val="visible"/>
                                      </p:to>
                                    </p:set>
                                    <p:animEffect transition="in" filter="blinds(horizontal)">
                                      <p:cBhvr>
                                        <p:cTn id="34" dur="500"/>
                                        <p:tgtEl>
                                          <p:spTgt spid="33"/>
                                        </p:tgtEl>
                                      </p:cBhvr>
                                    </p:animEffect>
                                  </p:childTnLst>
                                </p:cTn>
                              </p:par>
                            </p:childTnLst>
                          </p:cTn>
                        </p:par>
                      </p:childTnLst>
                    </p:cTn>
                  </p:par>
                  <p:par>
                    <p:cTn id="35" fill="hold">
                      <p:stCondLst>
                        <p:cond delay="indefinite"/>
                      </p:stCondLst>
                      <p:childTnLst>
                        <p:par>
                          <p:cTn id="36" fill="hold">
                            <p:stCondLst>
                              <p:cond delay="0"/>
                            </p:stCondLst>
                            <p:childTnLst>
                              <p:par>
                                <p:cTn id="37" presetID="3" presetClass="entr" presetSubtype="10" fill="hold" grpId="0" nodeType="click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blinds(horizontal)">
                                      <p:cBhvr>
                                        <p:cTn id="3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75472">
                <p:cTn id="40" fill="hold" display="0">
                  <p:stCondLst>
                    <p:cond delay="indefinite"/>
                  </p:stCondLst>
                  <p:endCondLst>
                    <p:cond evt="onStopAudio" delay="0">
                      <p:tgtEl>
                        <p:sldTgt/>
                      </p:tgtEl>
                    </p:cond>
                  </p:endCondLst>
                </p:cTn>
                <p:tgtEl>
                  <p:spTgt spid="4"/>
                </p:tgtEl>
              </p:cMediaNode>
            </p:audio>
          </p:childTnLst>
        </p:cTn>
      </p:par>
    </p:tnLst>
    <p:bldLst>
      <p:bldP spid="26" grpId="0" animBg="1"/>
      <p:bldP spid="27" grpId="0" animBg="1"/>
      <p:bldP spid="28" grpId="0" animBg="1"/>
      <p:bldP spid="28" grpId="1" animBg="1"/>
      <p:bldP spid="29" grpId="0" animBg="1"/>
      <p:bldP spid="30" grpId="0" animBg="1"/>
      <p:bldP spid="31" grpId="0" animBg="1"/>
      <p:bldP spid="32" grpId="0" animBg="1"/>
      <p:bldP spid="3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1"/>
          <p:cNvSpPr txBox="1"/>
          <p:nvPr/>
        </p:nvSpPr>
        <p:spPr>
          <a:xfrm>
            <a:off x="243474" y="204102"/>
            <a:ext cx="3739951" cy="707886"/>
          </a:xfrm>
          <a:prstGeom prst="rect">
            <a:avLst/>
          </a:prstGeom>
          <a:solidFill>
            <a:srgbClr val="42BAC8"/>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wrap="square">
            <a:spAutoFit/>
          </a:bodyPr>
          <a:lstStyle>
            <a:defPPr>
              <a:defRPr lang="en-US"/>
            </a:defPPr>
            <a:lvl1pPr algn="ctr">
              <a:defRPr sz="4400" b="1">
                <a:solidFill>
                  <a:schemeClr val="bg1"/>
                </a:solidFill>
                <a:effectLst>
                  <a:outerShdw blurRad="38100" dist="38100" dir="2700000">
                    <a:srgbClr val="C0C0C0"/>
                  </a:outerShdw>
                </a:effectLst>
                <a:latin typeface="Calibri" panose="020F0502020204030204" pitchFamily="34" charset="0"/>
                <a:ea typeface="宋体" panose="02010600030101010101" pitchFamily="2"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sz="4000" dirty="0"/>
              <a:t>Careful Reading</a:t>
            </a:r>
          </a:p>
        </p:txBody>
      </p:sp>
      <p:sp>
        <p:nvSpPr>
          <p:cNvPr id="45" name="文本框 44"/>
          <p:cNvSpPr txBox="1"/>
          <p:nvPr/>
        </p:nvSpPr>
        <p:spPr>
          <a:xfrm>
            <a:off x="4351287" y="265661"/>
            <a:ext cx="6852743" cy="646331"/>
          </a:xfrm>
          <a:prstGeom prst="rect">
            <a:avLst/>
          </a:prstGeom>
          <a:noFill/>
        </p:spPr>
        <p:txBody>
          <a:bodyPr wrap="square" rtlCol="0">
            <a:spAutoFit/>
          </a:bodyPr>
          <a:lstStyle/>
          <a:p>
            <a:r>
              <a:rPr lang="en-US" altLang="zh-CN" sz="3600" b="1" dirty="0">
                <a:ln w="0"/>
                <a:solidFill>
                  <a:srgbClr val="42BAC8"/>
                </a:solidFill>
                <a:effectLst>
                  <a:outerShdw blurRad="38100" dist="38100" dir="2700000" algn="tl">
                    <a:srgbClr val="000000">
                      <a:alpha val="43137"/>
                    </a:srgbClr>
                  </a:outerShdw>
                  <a:reflection blurRad="6350" stA="53000" endA="300" endPos="35500" dir="5400000" sy="-90000" algn="bl" rotWithShape="0"/>
                </a:effectLst>
                <a:latin typeface="Calibri" panose="020F0502020204030204" pitchFamily="34" charset="0"/>
                <a:ea typeface="宋体" panose="02010600030101010101" pitchFamily="2" charset="-122"/>
              </a:rPr>
              <a:t>Para. 2&amp;3</a:t>
            </a:r>
            <a:endParaRPr lang="zh-CN" altLang="en-US" sz="3600" b="1" dirty="0">
              <a:ln w="0"/>
              <a:solidFill>
                <a:srgbClr val="42BAC8"/>
              </a:solidFill>
              <a:effectLst>
                <a:outerShdw blurRad="38100" dist="38100" dir="2700000" algn="tl">
                  <a:srgbClr val="000000">
                    <a:alpha val="43137"/>
                  </a:srgbClr>
                </a:outerShdw>
                <a:reflection blurRad="6350" stA="53000" endA="300" endPos="35500" dir="5400000" sy="-90000" algn="bl" rotWithShape="0"/>
              </a:effectLst>
              <a:latin typeface="Calibri" panose="020F0502020204030204" pitchFamily="34" charset="0"/>
              <a:ea typeface="宋体" panose="02010600030101010101" pitchFamily="2" charset="-122"/>
            </a:endParaRPr>
          </a:p>
        </p:txBody>
      </p:sp>
      <p:pic>
        <p:nvPicPr>
          <p:cNvPr id="2" name="图片 1">
            <a:extLst>
              <a:ext uri="{FF2B5EF4-FFF2-40B4-BE49-F238E27FC236}">
                <a16:creationId xmlns:a16="http://schemas.microsoft.com/office/drawing/2014/main" xmlns="" id="{F2103F0B-5B89-4F67-BFA7-29CB82F71DAF}"/>
              </a:ext>
            </a:extLst>
          </p:cNvPr>
          <p:cNvPicPr>
            <a:picLocks noChangeAspect="1"/>
          </p:cNvPicPr>
          <p:nvPr/>
        </p:nvPicPr>
        <p:blipFill>
          <a:blip r:embed="rId2"/>
          <a:stretch>
            <a:fillRect/>
          </a:stretch>
        </p:blipFill>
        <p:spPr>
          <a:xfrm>
            <a:off x="876543" y="1912632"/>
            <a:ext cx="4025967" cy="1711577"/>
          </a:xfrm>
          <a:prstGeom prst="rect">
            <a:avLst/>
          </a:prstGeom>
        </p:spPr>
      </p:pic>
      <p:pic>
        <p:nvPicPr>
          <p:cNvPr id="4" name="图片 3">
            <a:extLst>
              <a:ext uri="{FF2B5EF4-FFF2-40B4-BE49-F238E27FC236}">
                <a16:creationId xmlns:a16="http://schemas.microsoft.com/office/drawing/2014/main" xmlns="" id="{EB0474EA-2D23-428A-944B-557C9EE2EBA1}"/>
              </a:ext>
            </a:extLst>
          </p:cNvPr>
          <p:cNvPicPr>
            <a:picLocks noChangeAspect="1"/>
          </p:cNvPicPr>
          <p:nvPr/>
        </p:nvPicPr>
        <p:blipFill>
          <a:blip r:embed="rId3"/>
          <a:stretch>
            <a:fillRect/>
          </a:stretch>
        </p:blipFill>
        <p:spPr>
          <a:xfrm>
            <a:off x="7178379" y="2117384"/>
            <a:ext cx="3587227" cy="1311616"/>
          </a:xfrm>
          <a:prstGeom prst="rect">
            <a:avLst/>
          </a:prstGeom>
        </p:spPr>
      </p:pic>
      <p:pic>
        <p:nvPicPr>
          <p:cNvPr id="5" name="图片 4">
            <a:extLst>
              <a:ext uri="{FF2B5EF4-FFF2-40B4-BE49-F238E27FC236}">
                <a16:creationId xmlns:a16="http://schemas.microsoft.com/office/drawing/2014/main" xmlns="" id="{982A3933-A0F1-4DFB-A19E-25914D0570D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95725" y="4859513"/>
            <a:ext cx="2803380" cy="1794387"/>
          </a:xfrm>
          <a:prstGeom prst="rect">
            <a:avLst/>
          </a:prstGeom>
        </p:spPr>
      </p:pic>
      <p:sp>
        <p:nvSpPr>
          <p:cNvPr id="11" name="圆角矩形标注 42">
            <a:extLst>
              <a:ext uri="{FF2B5EF4-FFF2-40B4-BE49-F238E27FC236}">
                <a16:creationId xmlns:a16="http://schemas.microsoft.com/office/drawing/2014/main" xmlns="" id="{69F8ED2B-017A-4526-B1AE-DAC4E433E910}"/>
              </a:ext>
            </a:extLst>
          </p:cNvPr>
          <p:cNvSpPr/>
          <p:nvPr/>
        </p:nvSpPr>
        <p:spPr>
          <a:xfrm>
            <a:off x="3347738" y="4465928"/>
            <a:ext cx="5745167" cy="2142667"/>
          </a:xfrm>
          <a:prstGeom prst="wedgeRoundRectCallout">
            <a:avLst>
              <a:gd name="adj1" fmla="val -59385"/>
              <a:gd name="adj2" fmla="val -10816"/>
              <a:gd name="adj3" fmla="val 16667"/>
            </a:avLst>
          </a:prstGeom>
          <a:ln>
            <a:solidFill>
              <a:srgbClr val="42BAC8"/>
            </a:solidFill>
          </a:ln>
          <a:effectLst>
            <a:glow rad="101600">
              <a:schemeClr val="accent1">
                <a:satMod val="175000"/>
                <a:alpha val="40000"/>
              </a:schemeClr>
            </a:glow>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anchor="ctr"/>
          <a:lstStyle/>
          <a:p>
            <a:r>
              <a:rPr lang="en-US" altLang="zh-CN" sz="3600" b="1" noProof="1">
                <a:solidFill>
                  <a:srgbClr val="FF0000"/>
                </a:solidFill>
                <a:effectLst>
                  <a:outerShdw blurRad="38100" dist="38100" dir="2700000">
                    <a:srgbClr val="C0C0C0"/>
                  </a:outerShdw>
                </a:effectLst>
                <a:latin typeface="Calibri" panose="020F0502020204030204" pitchFamily="34" charset="0"/>
                <a:cs typeface="Calibri" panose="020F0502020204030204" pitchFamily="34" charset="0"/>
              </a:rPr>
              <a:t>T</a:t>
            </a:r>
            <a:r>
              <a:rPr lang="en-US" altLang="zh-CN" sz="2400" b="1" noProof="1">
                <a:solidFill>
                  <a:schemeClr val="accent1">
                    <a:lumMod val="75000"/>
                  </a:schemeClr>
                </a:solidFill>
                <a:effectLst>
                  <a:outerShdw blurRad="38100" dist="38100" dir="2700000">
                    <a:srgbClr val="C0C0C0"/>
                  </a:outerShdw>
                </a:effectLst>
                <a:latin typeface="Calibri" panose="020F0502020204030204" pitchFamily="34" charset="0"/>
                <a:cs typeface="Calibri" panose="020F0502020204030204" pitchFamily="34" charset="0"/>
              </a:rPr>
              <a:t>:</a:t>
            </a:r>
            <a:r>
              <a:rPr lang="zh-CN" altLang="en-US" sz="2400" b="1" noProof="1">
                <a:solidFill>
                  <a:schemeClr val="accent1">
                    <a:lumMod val="75000"/>
                  </a:schemeClr>
                </a:solidFill>
                <a:effectLst>
                  <a:outerShdw blurRad="38100" dist="38100" dir="2700000">
                    <a:srgbClr val="C0C0C0"/>
                  </a:outerShdw>
                </a:effectLst>
                <a:latin typeface="Calibri" panose="020F0502020204030204" pitchFamily="34" charset="0"/>
                <a:cs typeface="Calibri" panose="020F0502020204030204" pitchFamily="34" charset="0"/>
              </a:rPr>
              <a:t> </a:t>
            </a:r>
            <a:r>
              <a:rPr lang="en-US" altLang="zh-CN" sz="2400" b="1" noProof="1">
                <a:solidFill>
                  <a:schemeClr val="accent1">
                    <a:lumMod val="75000"/>
                  </a:schemeClr>
                </a:solidFill>
                <a:effectLst>
                  <a:outerShdw blurRad="38100" dist="38100" dir="2700000">
                    <a:srgbClr val="C0C0C0"/>
                  </a:outerShdw>
                </a:effectLst>
                <a:latin typeface="Calibri" panose="020F0502020204030204" pitchFamily="34" charset="0"/>
                <a:cs typeface="Calibri" panose="020F0502020204030204" pitchFamily="34" charset="0"/>
              </a:rPr>
              <a:t>design, lead, host, help</a:t>
            </a:r>
          </a:p>
          <a:p>
            <a:r>
              <a:rPr lang="en-US" altLang="zh-CN" sz="3600" b="1" noProof="1">
                <a:solidFill>
                  <a:srgbClr val="FF0000"/>
                </a:solidFill>
                <a:effectLst>
                  <a:outerShdw blurRad="38100" dist="38100" dir="2700000">
                    <a:srgbClr val="C0C0C0"/>
                  </a:outerShdw>
                </a:effectLst>
                <a:latin typeface="Calibri" panose="020F0502020204030204" pitchFamily="34" charset="0"/>
                <a:cs typeface="Calibri" panose="020F0502020204030204" pitchFamily="34" charset="0"/>
              </a:rPr>
              <a:t>TA</a:t>
            </a:r>
            <a:r>
              <a:rPr lang="en-US" altLang="zh-CN" sz="2400" b="1" noProof="1">
                <a:solidFill>
                  <a:srgbClr val="002060"/>
                </a:solidFill>
                <a:effectLst>
                  <a:outerShdw blurRad="38100" dist="38100" dir="2700000">
                    <a:srgbClr val="C0C0C0"/>
                  </a:outerShdw>
                </a:effectLst>
                <a:latin typeface="Calibri" panose="020F0502020204030204" pitchFamily="34" charset="0"/>
                <a:cs typeface="Calibri" panose="020F0502020204030204" pitchFamily="34" charset="0"/>
              </a:rPr>
              <a:t> </a:t>
            </a:r>
            <a:r>
              <a:rPr lang="en-US" altLang="zh-CN" sz="2400" b="1" noProof="1">
                <a:solidFill>
                  <a:schemeClr val="accent1">
                    <a:lumMod val="75000"/>
                  </a:schemeClr>
                </a:solidFill>
                <a:effectLst>
                  <a:outerShdw blurRad="38100" dist="38100" dir="2700000">
                    <a:srgbClr val="C0C0C0"/>
                  </a:outerShdw>
                </a:effectLst>
                <a:latin typeface="Calibri" panose="020F0502020204030204" pitchFamily="34" charset="0"/>
                <a:cs typeface="Calibri" panose="020F0502020204030204" pitchFamily="34" charset="0"/>
              </a:rPr>
              <a:t>:Help </a:t>
            </a:r>
            <a:r>
              <a:rPr lang="en-US" altLang="zh-CN" sz="2400" b="1" noProof="1">
                <a:solidFill>
                  <a:srgbClr val="FF0000"/>
                </a:solidFill>
                <a:effectLst>
                  <a:outerShdw blurRad="38100" dist="38100" dir="2700000">
                    <a:srgbClr val="C0C0C0"/>
                  </a:outerShdw>
                </a:effectLst>
                <a:latin typeface="Calibri" panose="020F0502020204030204" pitchFamily="34" charset="0"/>
                <a:cs typeface="Calibri" panose="020F0502020204030204" pitchFamily="34" charset="0"/>
              </a:rPr>
              <a:t>T</a:t>
            </a:r>
            <a:r>
              <a:rPr lang="en-US" altLang="zh-CN" sz="2400" b="1" noProof="1">
                <a:solidFill>
                  <a:srgbClr val="42BAC8"/>
                </a:solidFill>
                <a:effectLst>
                  <a:outerShdw blurRad="38100" dist="38100" dir="2700000">
                    <a:srgbClr val="C0C0C0"/>
                  </a:outerShdw>
                </a:effectLst>
                <a:latin typeface="Calibri" panose="020F0502020204030204" pitchFamily="34" charset="0"/>
                <a:cs typeface="Calibri" panose="020F0502020204030204" pitchFamily="34" charset="0"/>
              </a:rPr>
              <a:t> </a:t>
            </a:r>
            <a:r>
              <a:rPr lang="en-US" altLang="zh-CN" sz="2400" b="1" noProof="1">
                <a:solidFill>
                  <a:schemeClr val="accent1">
                    <a:lumMod val="75000"/>
                  </a:schemeClr>
                </a:solidFill>
                <a:effectLst>
                  <a:outerShdw blurRad="38100" dist="38100" dir="2700000">
                    <a:srgbClr val="C0C0C0"/>
                  </a:outerShdw>
                </a:effectLst>
                <a:latin typeface="Calibri" panose="020F0502020204030204" pitchFamily="34" charset="0"/>
                <a:cs typeface="Calibri" panose="020F0502020204030204" pitchFamily="34" charset="0"/>
              </a:rPr>
              <a:t>to give examples and guide </a:t>
            </a:r>
            <a:r>
              <a:rPr lang="en-US" altLang="zh-CN" sz="2400" b="1" noProof="1">
                <a:solidFill>
                  <a:srgbClr val="FF0000"/>
                </a:solidFill>
                <a:effectLst>
                  <a:outerShdw blurRad="38100" dist="38100" dir="2700000">
                    <a:srgbClr val="C0C0C0"/>
                  </a:outerShdw>
                </a:effectLst>
                <a:latin typeface="Calibri" panose="020F0502020204030204" pitchFamily="34" charset="0"/>
                <a:cs typeface="Calibri" panose="020F0502020204030204" pitchFamily="34" charset="0"/>
              </a:rPr>
              <a:t>GL</a:t>
            </a:r>
            <a:r>
              <a:rPr lang="en-US" altLang="zh-CN" sz="2400" b="1" noProof="1">
                <a:solidFill>
                  <a:schemeClr val="accent1">
                    <a:lumMod val="75000"/>
                  </a:schemeClr>
                </a:solidFill>
                <a:effectLst>
                  <a:outerShdw blurRad="38100" dist="38100" dir="2700000">
                    <a:srgbClr val="C0C0C0"/>
                  </a:outerShdw>
                </a:effectLst>
                <a:latin typeface="Calibri" panose="020F0502020204030204" pitchFamily="34" charset="0"/>
                <a:cs typeface="Calibri" panose="020F0502020204030204" pitchFamily="34" charset="0"/>
              </a:rPr>
              <a:t>.</a:t>
            </a:r>
          </a:p>
          <a:p>
            <a:r>
              <a:rPr lang="en-US" altLang="zh-CN" sz="3600" b="1" noProof="1">
                <a:solidFill>
                  <a:srgbClr val="FF0000"/>
                </a:solidFill>
                <a:effectLst>
                  <a:outerShdw blurRad="38100" dist="38100" dir="2700000">
                    <a:srgbClr val="C0C0C0"/>
                  </a:outerShdw>
                </a:effectLst>
                <a:latin typeface="Calibri" panose="020F0502020204030204" pitchFamily="34" charset="0"/>
                <a:cs typeface="Calibri" panose="020F0502020204030204" pitchFamily="34" charset="0"/>
              </a:rPr>
              <a:t>GL</a:t>
            </a:r>
            <a:r>
              <a:rPr lang="en-US" altLang="zh-CN" sz="2400" b="1" noProof="1">
                <a:solidFill>
                  <a:schemeClr val="accent1">
                    <a:lumMod val="75000"/>
                  </a:schemeClr>
                </a:solidFill>
                <a:effectLst>
                  <a:outerShdw blurRad="38100" dist="38100" dir="2700000">
                    <a:srgbClr val="C0C0C0"/>
                  </a:outerShdw>
                </a:effectLst>
                <a:latin typeface="Calibri" panose="020F0502020204030204" pitchFamily="34" charset="0"/>
                <a:cs typeface="Calibri" panose="020F0502020204030204" pitchFamily="34" charset="0"/>
              </a:rPr>
              <a:t>: Help and guide </a:t>
            </a:r>
            <a:r>
              <a:rPr lang="en-US" altLang="zh-CN" sz="2400" b="1" noProof="1">
                <a:solidFill>
                  <a:srgbClr val="FF0000"/>
                </a:solidFill>
                <a:effectLst>
                  <a:outerShdw blurRad="38100" dist="38100" dir="2700000">
                    <a:srgbClr val="C0C0C0"/>
                  </a:outerShdw>
                </a:effectLst>
                <a:latin typeface="Calibri" panose="020F0502020204030204" pitchFamily="34" charset="0"/>
                <a:cs typeface="Calibri" panose="020F0502020204030204" pitchFamily="34" charset="0"/>
              </a:rPr>
              <a:t>GM</a:t>
            </a:r>
            <a:r>
              <a:rPr lang="en-US" altLang="zh-CN" sz="2400" b="1" noProof="1">
                <a:solidFill>
                  <a:schemeClr val="accent1">
                    <a:lumMod val="75000"/>
                  </a:schemeClr>
                </a:solidFill>
                <a:effectLst>
                  <a:outerShdw blurRad="38100" dist="38100" dir="2700000">
                    <a:srgbClr val="C0C0C0"/>
                  </a:outerShdw>
                </a:effectLst>
                <a:latin typeface="Calibri" panose="020F0502020204030204" pitchFamily="34" charset="0"/>
                <a:cs typeface="Calibri" panose="020F0502020204030204" pitchFamily="34" charset="0"/>
              </a:rPr>
              <a:t>.</a:t>
            </a:r>
          </a:p>
          <a:p>
            <a:r>
              <a:rPr lang="en-US" altLang="zh-CN" sz="3200" b="1" noProof="1">
                <a:solidFill>
                  <a:srgbClr val="FF0000"/>
                </a:solidFill>
                <a:effectLst>
                  <a:outerShdw blurRad="38100" dist="38100" dir="2700000">
                    <a:srgbClr val="C0C0C0"/>
                  </a:outerShdw>
                </a:effectLst>
                <a:latin typeface="Calibri" panose="020F0502020204030204" pitchFamily="34" charset="0"/>
                <a:cs typeface="Calibri" panose="020F0502020204030204" pitchFamily="34" charset="0"/>
              </a:rPr>
              <a:t>GM</a:t>
            </a:r>
            <a:r>
              <a:rPr lang="en-US" altLang="zh-CN" sz="2400" b="1" noProof="1">
                <a:solidFill>
                  <a:schemeClr val="accent1">
                    <a:lumMod val="75000"/>
                  </a:schemeClr>
                </a:solidFill>
                <a:effectLst>
                  <a:outerShdw blurRad="38100" dist="38100" dir="2700000">
                    <a:srgbClr val="C0C0C0"/>
                  </a:outerShdw>
                </a:effectLst>
                <a:latin typeface="Calibri" panose="020F0502020204030204" pitchFamily="34" charset="0"/>
                <a:cs typeface="Calibri" panose="020F0502020204030204" pitchFamily="34" charset="0"/>
              </a:rPr>
              <a:t>:</a:t>
            </a:r>
            <a:r>
              <a:rPr lang="en-US" altLang="zh-CN" sz="2400" b="1" noProof="1">
                <a:solidFill>
                  <a:srgbClr val="42BAC8"/>
                </a:solidFill>
                <a:effectLst>
                  <a:outerShdw blurRad="38100" dist="38100" dir="2700000">
                    <a:srgbClr val="C0C0C0"/>
                  </a:outerShdw>
                </a:effectLst>
                <a:latin typeface="Calibri" panose="020F0502020204030204" pitchFamily="34" charset="0"/>
                <a:cs typeface="Calibri" panose="020F0502020204030204" pitchFamily="34" charset="0"/>
              </a:rPr>
              <a:t> </a:t>
            </a:r>
            <a:r>
              <a:rPr lang="en-US" altLang="zh-CN" sz="2400" b="1" noProof="1">
                <a:solidFill>
                  <a:schemeClr val="accent1">
                    <a:lumMod val="75000"/>
                  </a:schemeClr>
                </a:solidFill>
                <a:effectLst>
                  <a:outerShdw blurRad="38100" dist="38100" dir="2700000">
                    <a:srgbClr val="C0C0C0"/>
                  </a:outerShdw>
                </a:effectLst>
                <a:latin typeface="Calibri" panose="020F0502020204030204" pitchFamily="34" charset="0"/>
                <a:cs typeface="Calibri" panose="020F0502020204030204" pitchFamily="34" charset="0"/>
              </a:rPr>
              <a:t>Work together and help each other.</a:t>
            </a:r>
          </a:p>
        </p:txBody>
      </p:sp>
      <p:sp>
        <p:nvSpPr>
          <p:cNvPr id="6" name="文本框 5">
            <a:extLst>
              <a:ext uri="{FF2B5EF4-FFF2-40B4-BE49-F238E27FC236}">
                <a16:creationId xmlns:a16="http://schemas.microsoft.com/office/drawing/2014/main" xmlns="" id="{6DCD5C78-59D1-4D2F-AAFF-EBD84B143D18}"/>
              </a:ext>
            </a:extLst>
          </p:cNvPr>
          <p:cNvSpPr txBox="1"/>
          <p:nvPr/>
        </p:nvSpPr>
        <p:spPr>
          <a:xfrm>
            <a:off x="9237468" y="5171934"/>
            <a:ext cx="4401065" cy="584775"/>
          </a:xfrm>
          <a:prstGeom prst="rect">
            <a:avLst/>
          </a:prstGeom>
          <a:noFill/>
        </p:spPr>
        <p:txBody>
          <a:bodyPr wrap="square" rtlCol="0">
            <a:spAutoFit/>
          </a:bodyPr>
          <a:lstStyle/>
          <a:p>
            <a:r>
              <a:rPr lang="en-US" altLang="zh-CN" sz="3200" b="1" dirty="0">
                <a:solidFill>
                  <a:srgbClr val="FF0000"/>
                </a:solidFill>
              </a:rPr>
              <a:t>Tip: </a:t>
            </a:r>
            <a:r>
              <a:rPr lang="en-US" altLang="zh-CN" sz="2800" b="1" dirty="0">
                <a:solidFill>
                  <a:srgbClr val="FF0000"/>
                </a:solidFill>
              </a:rPr>
              <a:t>key words</a:t>
            </a:r>
            <a:endParaRPr lang="zh-CN" altLang="en-US" sz="3200" b="1" dirty="0">
              <a:solidFill>
                <a:srgbClr val="FF0000"/>
              </a:solidFill>
            </a:endParaRPr>
          </a:p>
        </p:txBody>
      </p:sp>
      <p:sp>
        <p:nvSpPr>
          <p:cNvPr id="14" name="文本框 13">
            <a:extLst>
              <a:ext uri="{FF2B5EF4-FFF2-40B4-BE49-F238E27FC236}">
                <a16:creationId xmlns:a16="http://schemas.microsoft.com/office/drawing/2014/main" xmlns="" id="{5C49EC0D-967A-46FE-80CA-3E32E76A3228}"/>
              </a:ext>
            </a:extLst>
          </p:cNvPr>
          <p:cNvSpPr txBox="1"/>
          <p:nvPr/>
        </p:nvSpPr>
        <p:spPr>
          <a:xfrm>
            <a:off x="557053" y="1230489"/>
            <a:ext cx="6852743" cy="523220"/>
          </a:xfrm>
          <a:prstGeom prst="rect">
            <a:avLst/>
          </a:prstGeom>
          <a:noFill/>
        </p:spPr>
        <p:txBody>
          <a:bodyPr wrap="square" rtlCol="0">
            <a:spAutoFit/>
          </a:bodyPr>
          <a:lstStyle/>
          <a:p>
            <a:r>
              <a:rPr lang="en-US" altLang="zh-CN" sz="2800" b="1" dirty="0">
                <a:ln w="0"/>
                <a:solidFill>
                  <a:schemeClr val="accent1">
                    <a:lumMod val="75000"/>
                  </a:schemeClr>
                </a:solidFill>
                <a:effectLst>
                  <a:outerShdw blurRad="38100" dist="38100" dir="2700000" algn="tl">
                    <a:srgbClr val="000000">
                      <a:alpha val="43137"/>
                    </a:srgbClr>
                  </a:outerShdw>
                  <a:reflection blurRad="6350" stA="53000" endA="300" endPos="35500" dir="5400000" sy="-90000" algn="bl" rotWithShape="0"/>
                </a:effectLst>
                <a:latin typeface="Calibri" panose="020F0502020204030204" pitchFamily="34" charset="0"/>
                <a:ea typeface="宋体" panose="02010600030101010101" pitchFamily="2" charset="-122"/>
              </a:rPr>
              <a:t>How people helped the old man</a:t>
            </a:r>
            <a:endParaRPr lang="zh-CN" altLang="en-US" sz="2800" b="1" dirty="0">
              <a:ln w="0"/>
              <a:solidFill>
                <a:schemeClr val="accent1">
                  <a:lumMod val="75000"/>
                </a:schemeClr>
              </a:solidFill>
              <a:effectLst>
                <a:outerShdw blurRad="38100" dist="38100" dir="2700000" algn="tl">
                  <a:srgbClr val="000000">
                    <a:alpha val="43137"/>
                  </a:srgbClr>
                </a:outerShdw>
                <a:reflection blurRad="6350" stA="53000" endA="300" endPos="35500" dir="5400000" sy="-90000" algn="bl" rotWithShape="0"/>
              </a:effectLst>
              <a:latin typeface="Calibri" panose="020F0502020204030204" pitchFamily="34" charset="0"/>
              <a:ea typeface="宋体" panose="02010600030101010101" pitchFamily="2" charset="-122"/>
            </a:endParaRPr>
          </a:p>
        </p:txBody>
      </p:sp>
      <p:sp>
        <p:nvSpPr>
          <p:cNvPr id="15" name="文本框 14">
            <a:extLst>
              <a:ext uri="{FF2B5EF4-FFF2-40B4-BE49-F238E27FC236}">
                <a16:creationId xmlns:a16="http://schemas.microsoft.com/office/drawing/2014/main" xmlns="" id="{FEC2156B-85EE-4727-99BA-01E5C631E144}"/>
              </a:ext>
            </a:extLst>
          </p:cNvPr>
          <p:cNvSpPr txBox="1"/>
          <p:nvPr/>
        </p:nvSpPr>
        <p:spPr>
          <a:xfrm>
            <a:off x="6469123" y="1252934"/>
            <a:ext cx="6852743" cy="523220"/>
          </a:xfrm>
          <a:prstGeom prst="rect">
            <a:avLst/>
          </a:prstGeom>
          <a:noFill/>
        </p:spPr>
        <p:txBody>
          <a:bodyPr wrap="square" rtlCol="0">
            <a:spAutoFit/>
          </a:bodyPr>
          <a:lstStyle/>
          <a:p>
            <a:r>
              <a:rPr lang="en-US" altLang="zh-CN" sz="2800" b="1" dirty="0">
                <a:ln w="0"/>
                <a:solidFill>
                  <a:schemeClr val="accent1">
                    <a:lumMod val="75000"/>
                  </a:schemeClr>
                </a:solidFill>
                <a:effectLst>
                  <a:outerShdw blurRad="38100" dist="38100" dir="2700000" algn="tl">
                    <a:srgbClr val="000000">
                      <a:alpha val="43137"/>
                    </a:srgbClr>
                  </a:outerShdw>
                  <a:reflection blurRad="6350" stA="53000" endA="300" endPos="35500" dir="5400000" sy="-90000" algn="bl" rotWithShape="0"/>
                </a:effectLst>
                <a:latin typeface="Calibri" panose="020F0502020204030204" pitchFamily="34" charset="0"/>
                <a:ea typeface="宋体" panose="02010600030101010101" pitchFamily="2" charset="-122"/>
              </a:rPr>
              <a:t>What was the result of the story</a:t>
            </a:r>
            <a:endParaRPr lang="zh-CN" altLang="en-US" sz="2800" b="1" dirty="0">
              <a:ln w="0"/>
              <a:solidFill>
                <a:schemeClr val="accent1">
                  <a:lumMod val="75000"/>
                </a:schemeClr>
              </a:solidFill>
              <a:effectLst>
                <a:outerShdw blurRad="38100" dist="38100" dir="2700000" algn="tl">
                  <a:srgbClr val="000000">
                    <a:alpha val="43137"/>
                  </a:srgbClr>
                </a:outerShdw>
                <a:reflection blurRad="6350" stA="53000" endA="300" endPos="35500" dir="5400000" sy="-90000" algn="bl" rotWithShape="0"/>
              </a:effectLst>
              <a:latin typeface="Calibri" panose="020F0502020204030204" pitchFamily="34" charset="0"/>
              <a:ea typeface="宋体" panose="02010600030101010101" pitchFamily="2" charset="-122"/>
            </a:endParaRPr>
          </a:p>
        </p:txBody>
      </p:sp>
      <p:cxnSp>
        <p:nvCxnSpPr>
          <p:cNvPr id="12" name="直接连接符 11">
            <a:extLst>
              <a:ext uri="{FF2B5EF4-FFF2-40B4-BE49-F238E27FC236}">
                <a16:creationId xmlns:a16="http://schemas.microsoft.com/office/drawing/2014/main" xmlns="" id="{2C361CE4-E3F5-4A93-B029-C3ED73F5DC0B}"/>
              </a:ext>
            </a:extLst>
          </p:cNvPr>
          <p:cNvCxnSpPr/>
          <p:nvPr/>
        </p:nvCxnSpPr>
        <p:spPr>
          <a:xfrm>
            <a:off x="243471" y="1069199"/>
            <a:ext cx="11392619" cy="0"/>
          </a:xfrm>
          <a:prstGeom prst="line">
            <a:avLst/>
          </a:prstGeom>
          <a:ln w="38100">
            <a:solidFill>
              <a:srgbClr val="42BAC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97022597"/>
      </p:ext>
    </p:extLst>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8">
            <a:extLst>
              <a:ext uri="{FF2B5EF4-FFF2-40B4-BE49-F238E27FC236}">
                <a16:creationId xmlns:a16="http://schemas.microsoft.com/office/drawing/2014/main" xmlns="" id="{90674ECB-36A3-47DF-95A6-98F64EF876D2}"/>
              </a:ext>
            </a:extLst>
          </p:cNvPr>
          <p:cNvSpPr txBox="1">
            <a:spLocks noChangeArrowheads="1"/>
          </p:cNvSpPr>
          <p:nvPr/>
        </p:nvSpPr>
        <p:spPr bwMode="auto">
          <a:xfrm>
            <a:off x="471000" y="3083691"/>
            <a:ext cx="11249997" cy="3508653"/>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a:spAutoFit/>
          </a:bodyPr>
          <a:lstStyle/>
          <a:p>
            <a:pPr algn="just" defTabSz="914377">
              <a:spcBef>
                <a:spcPct val="50000"/>
              </a:spcBef>
              <a:defRPr/>
            </a:pPr>
            <a:endParaRPr lang="en-US" altLang="zh-CN" sz="2400" b="1" dirty="0">
              <a:solidFill>
                <a:srgbClr val="003366"/>
              </a:solidFill>
              <a:latin typeface="Times New Roman" panose="02020603050405020304" pitchFamily="18" charset="0"/>
              <a:cs typeface="Times New Roman" panose="02020603050405020304" pitchFamily="18" charset="0"/>
            </a:endParaRPr>
          </a:p>
          <a:p>
            <a:pPr algn="just" defTabSz="914377">
              <a:spcBef>
                <a:spcPct val="50000"/>
              </a:spcBef>
              <a:defRPr/>
            </a:pPr>
            <a:r>
              <a:rPr lang="en-US" altLang="zh-CN" sz="2400" b="1" dirty="0">
                <a:solidFill>
                  <a:srgbClr val="003366"/>
                </a:solidFill>
                <a:latin typeface="Times New Roman" panose="02020603050405020304" pitchFamily="18" charset="0"/>
                <a:cs typeface="Times New Roman" panose="02020603050405020304" pitchFamily="18" charset="0"/>
              </a:rPr>
              <a:t>The bus driver, 24-year-old Wang Ping, </a:t>
            </a:r>
            <a:r>
              <a:rPr lang="en-US" altLang="zh-CN" sz="2400" b="1" dirty="0">
                <a:solidFill>
                  <a:srgbClr val="FF0000"/>
                </a:solidFill>
                <a:latin typeface="Times New Roman" panose="02020603050405020304" pitchFamily="18" charset="0"/>
                <a:cs typeface="Times New Roman" panose="02020603050405020304" pitchFamily="18" charset="0"/>
              </a:rPr>
              <a:t>stopped</a:t>
            </a:r>
            <a:r>
              <a:rPr lang="en-US" altLang="zh-CN" sz="2400" b="1" dirty="0">
                <a:solidFill>
                  <a:srgbClr val="003366"/>
                </a:solidFill>
                <a:latin typeface="Times New Roman" panose="02020603050405020304" pitchFamily="18" charset="0"/>
                <a:cs typeface="Times New Roman" panose="02020603050405020304" pitchFamily="18" charset="0"/>
              </a:rPr>
              <a:t> the bus without thinking twice. He got off and </a:t>
            </a:r>
            <a:r>
              <a:rPr lang="en-US" altLang="zh-CN" sz="2400" b="1" dirty="0">
                <a:solidFill>
                  <a:srgbClr val="FF0000"/>
                </a:solidFill>
                <a:latin typeface="Times New Roman" panose="02020603050405020304" pitchFamily="18" charset="0"/>
                <a:cs typeface="Times New Roman" panose="02020603050405020304" pitchFamily="18" charset="0"/>
              </a:rPr>
              <a:t>asked </a:t>
            </a:r>
            <a:r>
              <a:rPr lang="en-US" altLang="zh-CN" sz="2400" b="1" dirty="0">
                <a:solidFill>
                  <a:srgbClr val="003366"/>
                </a:solidFill>
                <a:latin typeface="Times New Roman" panose="02020603050405020304" pitchFamily="18" charset="0"/>
                <a:cs typeface="Times New Roman" panose="02020603050405020304" pitchFamily="18" charset="0"/>
              </a:rPr>
              <a:t>the woman what happened. she </a:t>
            </a:r>
            <a:r>
              <a:rPr lang="en-US" altLang="zh-CN" sz="2400" b="1" dirty="0">
                <a:solidFill>
                  <a:srgbClr val="FF0000"/>
                </a:solidFill>
                <a:latin typeface="Times New Roman" panose="02020603050405020304" pitchFamily="18" charset="0"/>
                <a:cs typeface="Times New Roman" panose="02020603050405020304" pitchFamily="18" charset="0"/>
              </a:rPr>
              <a:t>said</a:t>
            </a:r>
            <a:r>
              <a:rPr lang="en-US" altLang="zh-CN" sz="2400" b="1" dirty="0">
                <a:solidFill>
                  <a:srgbClr val="003366"/>
                </a:solidFill>
                <a:latin typeface="Times New Roman" panose="02020603050405020304" pitchFamily="18" charset="0"/>
                <a:cs typeface="Times New Roman" panose="02020603050405020304" pitchFamily="18" charset="0"/>
              </a:rPr>
              <a:t> that the man had a heart problem and should go to the hospital. Mr. Wang </a:t>
            </a:r>
            <a:r>
              <a:rPr lang="en-US" altLang="zh-CN" sz="2400" b="1" dirty="0">
                <a:solidFill>
                  <a:srgbClr val="FF0000"/>
                </a:solidFill>
                <a:latin typeface="Times New Roman" panose="02020603050405020304" pitchFamily="18" charset="0"/>
                <a:cs typeface="Times New Roman" panose="02020603050405020304" pitchFamily="18" charset="0"/>
              </a:rPr>
              <a:t>knew</a:t>
            </a:r>
            <a:r>
              <a:rPr lang="en-US" altLang="zh-CN" sz="2400" b="1" dirty="0">
                <a:solidFill>
                  <a:srgbClr val="003366"/>
                </a:solidFill>
                <a:latin typeface="Times New Roman" panose="02020603050405020304" pitchFamily="18" charset="0"/>
                <a:cs typeface="Times New Roman" panose="02020603050405020304" pitchFamily="18" charset="0"/>
              </a:rPr>
              <a:t> he had to act quickly. He </a:t>
            </a:r>
            <a:r>
              <a:rPr lang="en-US" altLang="zh-CN" sz="2400" b="1" dirty="0">
                <a:solidFill>
                  <a:srgbClr val="FF0000"/>
                </a:solidFill>
                <a:latin typeface="Times New Roman" panose="02020603050405020304" pitchFamily="18" charset="0"/>
                <a:cs typeface="Times New Roman" panose="02020603050405020304" pitchFamily="18" charset="0"/>
              </a:rPr>
              <a:t>told</a:t>
            </a:r>
            <a:r>
              <a:rPr lang="en-US" altLang="zh-CN" sz="2400" b="1" dirty="0">
                <a:solidFill>
                  <a:srgbClr val="003366"/>
                </a:solidFill>
                <a:latin typeface="Times New Roman" panose="02020603050405020304" pitchFamily="18" charset="0"/>
                <a:cs typeface="Times New Roman" panose="02020603050405020304" pitchFamily="18" charset="0"/>
              </a:rPr>
              <a:t> the passengers that he must take the man to the hospital. He </a:t>
            </a:r>
            <a:r>
              <a:rPr lang="en-US" altLang="zh-CN" sz="2400" b="1" dirty="0">
                <a:solidFill>
                  <a:srgbClr val="FF0000"/>
                </a:solidFill>
                <a:latin typeface="Times New Roman" panose="02020603050405020304" pitchFamily="18" charset="0"/>
                <a:cs typeface="Times New Roman" panose="02020603050405020304" pitchFamily="18" charset="0"/>
              </a:rPr>
              <a:t>expected</a:t>
            </a:r>
            <a:r>
              <a:rPr lang="en-US" altLang="zh-CN" sz="2400" b="1" dirty="0">
                <a:solidFill>
                  <a:srgbClr val="003366"/>
                </a:solidFill>
                <a:latin typeface="Times New Roman" panose="02020603050405020304" pitchFamily="18" charset="0"/>
                <a:cs typeface="Times New Roman" panose="02020603050405020304" pitchFamily="18" charset="0"/>
              </a:rPr>
              <a:t> most or all of the passengers to get off and wait for the next bus. But to his surprise, they all </a:t>
            </a:r>
            <a:r>
              <a:rPr lang="en-US" altLang="zh-CN" sz="2400" b="1" dirty="0">
                <a:solidFill>
                  <a:srgbClr val="FF0000"/>
                </a:solidFill>
                <a:latin typeface="Times New Roman" panose="02020603050405020304" pitchFamily="18" charset="0"/>
                <a:cs typeface="Times New Roman" panose="02020603050405020304" pitchFamily="18" charset="0"/>
              </a:rPr>
              <a:t>agreed</a:t>
            </a:r>
            <a:r>
              <a:rPr lang="en-US" altLang="zh-CN" sz="2400" b="1" dirty="0">
                <a:solidFill>
                  <a:srgbClr val="003366"/>
                </a:solidFill>
                <a:latin typeface="Times New Roman" panose="02020603050405020304" pitchFamily="18" charset="0"/>
                <a:cs typeface="Times New Roman" panose="02020603050405020304" pitchFamily="18" charset="0"/>
              </a:rPr>
              <a:t> to go with him. Some passengers </a:t>
            </a:r>
            <a:r>
              <a:rPr lang="en-US" altLang="zh-CN" sz="2400" b="1" dirty="0">
                <a:solidFill>
                  <a:srgbClr val="FF0000"/>
                </a:solidFill>
                <a:latin typeface="Times New Roman" panose="02020603050405020304" pitchFamily="18" charset="0"/>
                <a:cs typeface="Times New Roman" panose="02020603050405020304" pitchFamily="18" charset="0"/>
              </a:rPr>
              <a:t>helped</a:t>
            </a:r>
            <a:r>
              <a:rPr lang="en-US" altLang="zh-CN" sz="2400" b="1" dirty="0">
                <a:solidFill>
                  <a:srgbClr val="003366"/>
                </a:solidFill>
                <a:latin typeface="Times New Roman" panose="02020603050405020304" pitchFamily="18" charset="0"/>
                <a:cs typeface="Times New Roman" panose="02020603050405020304" pitchFamily="18" charset="0"/>
              </a:rPr>
              <a:t> Mr. Wang to </a:t>
            </a:r>
            <a:r>
              <a:rPr lang="en-US" altLang="zh-CN" sz="2400" b="1" dirty="0">
                <a:solidFill>
                  <a:srgbClr val="FF0000"/>
                </a:solidFill>
                <a:latin typeface="Times New Roman" panose="02020603050405020304" pitchFamily="18" charset="0"/>
                <a:cs typeface="Times New Roman" panose="02020603050405020304" pitchFamily="18" charset="0"/>
              </a:rPr>
              <a:t>move</a:t>
            </a:r>
            <a:r>
              <a:rPr lang="en-US" altLang="zh-CN" sz="2400" b="1" dirty="0">
                <a:solidFill>
                  <a:srgbClr val="003366"/>
                </a:solidFill>
                <a:latin typeface="Times New Roman" panose="02020603050405020304" pitchFamily="18" charset="0"/>
                <a:cs typeface="Times New Roman" panose="02020603050405020304" pitchFamily="18" charset="0"/>
              </a:rPr>
              <a:t> the man onto the bus.</a:t>
            </a:r>
            <a:r>
              <a:rPr lang="zh-CN" altLang="en-US" sz="2400" b="1" dirty="0">
                <a:solidFill>
                  <a:srgbClr val="003366"/>
                </a:solidFill>
                <a:latin typeface="Times New Roman" panose="02020603050405020304" pitchFamily="18" charset="0"/>
                <a:cs typeface="Times New Roman" panose="02020603050405020304" pitchFamily="18" charset="0"/>
              </a:rPr>
              <a:t> </a:t>
            </a:r>
            <a:endParaRPr lang="en-US" altLang="zh-CN" sz="2400" b="1" dirty="0">
              <a:solidFill>
                <a:srgbClr val="003366"/>
              </a:solidFill>
              <a:latin typeface="Times New Roman" panose="02020603050405020304" pitchFamily="18" charset="0"/>
              <a:cs typeface="Times New Roman" panose="02020603050405020304" pitchFamily="18" charset="0"/>
            </a:endParaRPr>
          </a:p>
          <a:p>
            <a:pPr algn="just" defTabSz="914377">
              <a:spcBef>
                <a:spcPct val="50000"/>
              </a:spcBef>
              <a:defRPr/>
            </a:pPr>
            <a:endParaRPr lang="zh-CN" altLang="en-US" sz="2800" b="1" dirty="0">
              <a:solidFill>
                <a:srgbClr val="003366"/>
              </a:solidFill>
              <a:latin typeface="Times New Roman" panose="02020603050405020304" pitchFamily="18" charset="0"/>
              <a:cs typeface="Times New Roman" panose="02020603050405020304" pitchFamily="18" charset="0"/>
            </a:endParaRPr>
          </a:p>
        </p:txBody>
      </p:sp>
      <p:sp>
        <p:nvSpPr>
          <p:cNvPr id="5" name="矩形: 圆角 4">
            <a:extLst>
              <a:ext uri="{FF2B5EF4-FFF2-40B4-BE49-F238E27FC236}">
                <a16:creationId xmlns:a16="http://schemas.microsoft.com/office/drawing/2014/main" xmlns="" id="{A77B154D-FC5F-4A09-926C-C61FD9B5D357}"/>
              </a:ext>
            </a:extLst>
          </p:cNvPr>
          <p:cNvSpPr/>
          <p:nvPr/>
        </p:nvSpPr>
        <p:spPr>
          <a:xfrm>
            <a:off x="8086572" y="3736546"/>
            <a:ext cx="3117458" cy="326124"/>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dirty="0">
              <a:solidFill>
                <a:srgbClr val="FFFFFF"/>
              </a:solidFill>
              <a:latin typeface="Segoe Print"/>
            </a:endParaRPr>
          </a:p>
        </p:txBody>
      </p:sp>
      <p:sp>
        <p:nvSpPr>
          <p:cNvPr id="6" name="圆角矩形标注 42">
            <a:extLst>
              <a:ext uri="{FF2B5EF4-FFF2-40B4-BE49-F238E27FC236}">
                <a16:creationId xmlns:a16="http://schemas.microsoft.com/office/drawing/2014/main" xmlns="" id="{C3F25C48-9EB9-4979-B96C-8131B33D7CD1}"/>
              </a:ext>
            </a:extLst>
          </p:cNvPr>
          <p:cNvSpPr/>
          <p:nvPr/>
        </p:nvSpPr>
        <p:spPr>
          <a:xfrm>
            <a:off x="3983421" y="2615721"/>
            <a:ext cx="4525840" cy="761839"/>
          </a:xfrm>
          <a:prstGeom prst="wedgeRoundRectCallout">
            <a:avLst>
              <a:gd name="adj1" fmla="val 40555"/>
              <a:gd name="adj2" fmla="val -89557"/>
              <a:gd name="adj3" fmla="val 16667"/>
            </a:avLst>
          </a:prstGeom>
          <a:ln>
            <a:solidFill>
              <a:schemeClr val="accent1"/>
            </a:solidFill>
          </a:ln>
          <a:effectLst>
            <a:glow rad="139700">
              <a:schemeClr val="accent5">
                <a:satMod val="175000"/>
                <a:alpha val="40000"/>
              </a:schemeClr>
            </a:glow>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anchor="ctr"/>
          <a:lstStyle/>
          <a:p>
            <a:pPr defTabSz="914377">
              <a:defRPr/>
            </a:pPr>
            <a:r>
              <a:rPr lang="en-US" altLang="zh-CN" sz="4800" b="1" noProof="1">
                <a:solidFill>
                  <a:srgbClr val="FF0000"/>
                </a:solidFill>
                <a:effectLst>
                  <a:outerShdw blurRad="38100" dist="38100" dir="2700000">
                    <a:srgbClr val="C0C0C0"/>
                  </a:outerShdw>
                </a:effectLst>
                <a:latin typeface="Calibri" panose="020F0502020204030204" pitchFamily="34" charset="0"/>
              </a:rPr>
              <a:t>simple</a:t>
            </a:r>
            <a:r>
              <a:rPr lang="en-US" altLang="zh-CN" sz="5400" b="1" noProof="1">
                <a:solidFill>
                  <a:srgbClr val="D1E5F9">
                    <a:lumMod val="25000"/>
                  </a:srgbClr>
                </a:solidFill>
                <a:effectLst>
                  <a:outerShdw blurRad="38100" dist="38100" dir="2700000">
                    <a:srgbClr val="C0C0C0"/>
                  </a:outerShdw>
                </a:effectLst>
                <a:latin typeface="Calibri" panose="020F0502020204030204" pitchFamily="34" charset="0"/>
              </a:rPr>
              <a:t> </a:t>
            </a:r>
            <a:r>
              <a:rPr lang="en-US" altLang="zh-CN" sz="4800" b="1" noProof="1">
                <a:solidFill>
                  <a:srgbClr val="D1E5F9">
                    <a:lumMod val="50000"/>
                  </a:srgbClr>
                </a:solidFill>
                <a:effectLst>
                  <a:outerShdw blurRad="38100" dist="38100" dir="2700000">
                    <a:srgbClr val="C0C0C0"/>
                  </a:outerShdw>
                </a:effectLst>
                <a:latin typeface="Calibri" panose="020F0502020204030204" pitchFamily="34" charset="0"/>
              </a:rPr>
              <a:t>and</a:t>
            </a:r>
            <a:r>
              <a:rPr lang="en-US" altLang="zh-CN" sz="5400" b="1" noProof="1">
                <a:solidFill>
                  <a:srgbClr val="D1E5F9">
                    <a:lumMod val="25000"/>
                  </a:srgbClr>
                </a:solidFill>
                <a:effectLst>
                  <a:outerShdw blurRad="38100" dist="38100" dir="2700000">
                    <a:srgbClr val="C0C0C0"/>
                  </a:outerShdw>
                </a:effectLst>
                <a:latin typeface="Calibri" panose="020F0502020204030204" pitchFamily="34" charset="0"/>
              </a:rPr>
              <a:t> </a:t>
            </a:r>
            <a:r>
              <a:rPr lang="en-US" altLang="zh-CN" sz="4800" b="1" noProof="1">
                <a:solidFill>
                  <a:srgbClr val="FF0000"/>
                </a:solidFill>
                <a:effectLst>
                  <a:outerShdw blurRad="38100" dist="38100" dir="2700000">
                    <a:srgbClr val="C0C0C0"/>
                  </a:outerShdw>
                </a:effectLst>
                <a:latin typeface="Calibri" panose="020F0502020204030204" pitchFamily="34" charset="0"/>
              </a:rPr>
              <a:t>lively</a:t>
            </a:r>
            <a:endParaRPr lang="en-US" altLang="zh-CN" sz="4000" b="1" noProof="1">
              <a:solidFill>
                <a:srgbClr val="D1E5F9">
                  <a:lumMod val="25000"/>
                </a:srgbClr>
              </a:solidFill>
              <a:effectLst>
                <a:outerShdw blurRad="38100" dist="38100" dir="2700000">
                  <a:srgbClr val="C0C0C0"/>
                </a:outerShdw>
              </a:effectLst>
              <a:latin typeface="Calibri" panose="020F0502020204030204" pitchFamily="34" charset="0"/>
            </a:endParaRPr>
          </a:p>
        </p:txBody>
      </p:sp>
      <p:sp>
        <p:nvSpPr>
          <p:cNvPr id="9" name="文本框 8">
            <a:extLst>
              <a:ext uri="{FF2B5EF4-FFF2-40B4-BE49-F238E27FC236}">
                <a16:creationId xmlns:a16="http://schemas.microsoft.com/office/drawing/2014/main" xmlns="" id="{260DF8A9-0EE8-4762-80E6-F2E207D82BC6}"/>
              </a:ext>
            </a:extLst>
          </p:cNvPr>
          <p:cNvSpPr txBox="1"/>
          <p:nvPr/>
        </p:nvSpPr>
        <p:spPr>
          <a:xfrm>
            <a:off x="915267" y="1611101"/>
            <a:ext cx="10361468" cy="707886"/>
          </a:xfrm>
          <a:prstGeom prst="rect">
            <a:avLst/>
          </a:prstGeom>
          <a:noFill/>
        </p:spPr>
        <p:txBody>
          <a:bodyPr wrap="square" rtlCol="0">
            <a:spAutoFit/>
          </a:bodyPr>
          <a:lstStyle/>
          <a:p>
            <a:pPr algn="ctr" defTabSz="914377">
              <a:defRPr/>
            </a:pPr>
            <a:r>
              <a:rPr lang="en-US" altLang="zh-CN" sz="4000" b="1" dirty="0">
                <a:solidFill>
                  <a:srgbClr val="FF0000"/>
                </a:solidFill>
                <a:effectLst>
                  <a:outerShdw blurRad="38100" dist="38100" dir="2700000">
                    <a:srgbClr val="C0C0C0"/>
                  </a:outerShdw>
                </a:effectLst>
                <a:latin typeface="Calibri" panose="020F0502020204030204" pitchFamily="34" charset="0"/>
              </a:rPr>
              <a:t>What do you think of the news language?</a:t>
            </a:r>
          </a:p>
        </p:txBody>
      </p:sp>
      <p:sp>
        <p:nvSpPr>
          <p:cNvPr id="10" name="矩形: 圆角 9">
            <a:extLst>
              <a:ext uri="{FF2B5EF4-FFF2-40B4-BE49-F238E27FC236}">
                <a16:creationId xmlns:a16="http://schemas.microsoft.com/office/drawing/2014/main" xmlns="" id="{36858157-0A14-4102-9F56-3F2A5E211224}"/>
              </a:ext>
            </a:extLst>
          </p:cNvPr>
          <p:cNvSpPr/>
          <p:nvPr/>
        </p:nvSpPr>
        <p:spPr>
          <a:xfrm>
            <a:off x="7686676" y="5183497"/>
            <a:ext cx="2000251" cy="326124"/>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dirty="0">
              <a:solidFill>
                <a:srgbClr val="FFFFFF"/>
              </a:solidFill>
              <a:latin typeface="Segoe Print"/>
            </a:endParaRPr>
          </a:p>
        </p:txBody>
      </p:sp>
      <p:pic>
        <p:nvPicPr>
          <p:cNvPr id="3" name="图片 2">
            <a:extLst>
              <a:ext uri="{FF2B5EF4-FFF2-40B4-BE49-F238E27FC236}">
                <a16:creationId xmlns:a16="http://schemas.microsoft.com/office/drawing/2014/main" xmlns="" id="{4BA0B136-0202-402D-84C3-DFBA3BEEA3F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208769" y="2397379"/>
            <a:ext cx="956315" cy="1318488"/>
          </a:xfrm>
          <a:prstGeom prst="rect">
            <a:avLst/>
          </a:prstGeom>
        </p:spPr>
      </p:pic>
      <p:pic>
        <p:nvPicPr>
          <p:cNvPr id="22" name="图片 21">
            <a:extLst>
              <a:ext uri="{FF2B5EF4-FFF2-40B4-BE49-F238E27FC236}">
                <a16:creationId xmlns:a16="http://schemas.microsoft.com/office/drawing/2014/main" xmlns="" id="{855EE2B2-5DBA-483F-AF4D-71F0B6B2449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86572" y="5585362"/>
            <a:ext cx="1215565" cy="1215565"/>
          </a:xfrm>
          <a:prstGeom prst="rect">
            <a:avLst/>
          </a:prstGeom>
        </p:spPr>
      </p:pic>
      <p:sp>
        <p:nvSpPr>
          <p:cNvPr id="11" name="TextBox 1">
            <a:extLst>
              <a:ext uri="{FF2B5EF4-FFF2-40B4-BE49-F238E27FC236}">
                <a16:creationId xmlns:a16="http://schemas.microsoft.com/office/drawing/2014/main" xmlns="" id="{80886125-45B0-4BF4-B682-BD0192CC29C1}"/>
              </a:ext>
            </a:extLst>
          </p:cNvPr>
          <p:cNvSpPr txBox="1"/>
          <p:nvPr/>
        </p:nvSpPr>
        <p:spPr>
          <a:xfrm>
            <a:off x="243474" y="204102"/>
            <a:ext cx="3739951" cy="707886"/>
          </a:xfrm>
          <a:prstGeom prst="rect">
            <a:avLst/>
          </a:prstGeom>
          <a:solidFill>
            <a:srgbClr val="42BAC8"/>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wrap="square">
            <a:spAutoFit/>
          </a:bodyPr>
          <a:lstStyle>
            <a:defPPr>
              <a:defRPr lang="en-US"/>
            </a:defPPr>
            <a:lvl1pPr algn="ctr">
              <a:defRPr sz="4400" b="1">
                <a:solidFill>
                  <a:schemeClr val="bg1"/>
                </a:solidFill>
                <a:effectLst>
                  <a:outerShdw blurRad="38100" dist="38100" dir="2700000">
                    <a:srgbClr val="C0C0C0"/>
                  </a:outerShdw>
                </a:effectLst>
                <a:latin typeface="Calibri" panose="020F0502020204030204" pitchFamily="34" charset="0"/>
                <a:ea typeface="宋体" panose="02010600030101010101" pitchFamily="2"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sz="4000" dirty="0"/>
              <a:t>Further Reading</a:t>
            </a:r>
          </a:p>
        </p:txBody>
      </p:sp>
      <p:sp>
        <p:nvSpPr>
          <p:cNvPr id="12" name="文本框 11">
            <a:extLst>
              <a:ext uri="{FF2B5EF4-FFF2-40B4-BE49-F238E27FC236}">
                <a16:creationId xmlns:a16="http://schemas.microsoft.com/office/drawing/2014/main" xmlns="" id="{16C949BE-CA17-487A-A20B-9EE8CAC8FF1B}"/>
              </a:ext>
            </a:extLst>
          </p:cNvPr>
          <p:cNvSpPr txBox="1"/>
          <p:nvPr/>
        </p:nvSpPr>
        <p:spPr>
          <a:xfrm>
            <a:off x="4351287" y="265661"/>
            <a:ext cx="6852743" cy="646331"/>
          </a:xfrm>
          <a:prstGeom prst="rect">
            <a:avLst/>
          </a:prstGeom>
          <a:noFill/>
        </p:spPr>
        <p:txBody>
          <a:bodyPr wrap="square" rtlCol="0">
            <a:spAutoFit/>
          </a:bodyPr>
          <a:lstStyle/>
          <a:p>
            <a:r>
              <a:rPr lang="en-US" altLang="zh-CN" sz="3600" b="1" dirty="0">
                <a:ln w="0"/>
                <a:solidFill>
                  <a:srgbClr val="42BAC8"/>
                </a:solidFill>
                <a:effectLst>
                  <a:outerShdw blurRad="38100" dist="38100" dir="2700000" algn="tl">
                    <a:srgbClr val="000000">
                      <a:alpha val="43137"/>
                    </a:srgbClr>
                  </a:outerShdw>
                  <a:reflection blurRad="6350" stA="53000" endA="300" endPos="35500" dir="5400000" sy="-90000" algn="bl" rotWithShape="0"/>
                </a:effectLst>
                <a:latin typeface="Calibri" panose="020F0502020204030204" pitchFamily="34" charset="0"/>
                <a:ea typeface="宋体" panose="02010600030101010101" pitchFamily="2" charset="-122"/>
              </a:rPr>
              <a:t>Para. 2</a:t>
            </a:r>
            <a:endParaRPr lang="zh-CN" altLang="en-US" sz="3600" b="1" dirty="0">
              <a:ln w="0"/>
              <a:solidFill>
                <a:srgbClr val="42BAC8"/>
              </a:solidFill>
              <a:effectLst>
                <a:outerShdw blurRad="38100" dist="38100" dir="2700000" algn="tl">
                  <a:srgbClr val="000000">
                    <a:alpha val="43137"/>
                  </a:srgbClr>
                </a:outerShdw>
                <a:reflection blurRad="6350" stA="53000" endA="300" endPos="35500" dir="5400000" sy="-90000" algn="bl" rotWithShape="0"/>
              </a:effectLst>
              <a:latin typeface="Calibri" panose="020F0502020204030204" pitchFamily="34" charset="0"/>
              <a:ea typeface="宋体" panose="02010600030101010101" pitchFamily="2" charset="-122"/>
            </a:endParaRPr>
          </a:p>
        </p:txBody>
      </p:sp>
      <p:cxnSp>
        <p:nvCxnSpPr>
          <p:cNvPr id="13" name="直接连接符 12">
            <a:extLst>
              <a:ext uri="{FF2B5EF4-FFF2-40B4-BE49-F238E27FC236}">
                <a16:creationId xmlns:a16="http://schemas.microsoft.com/office/drawing/2014/main" xmlns="" id="{BBB910F8-C081-4096-8C70-CC9D5D785832}"/>
              </a:ext>
            </a:extLst>
          </p:cNvPr>
          <p:cNvCxnSpPr/>
          <p:nvPr/>
        </p:nvCxnSpPr>
        <p:spPr>
          <a:xfrm>
            <a:off x="243471" y="1069199"/>
            <a:ext cx="11392619" cy="0"/>
          </a:xfrm>
          <a:prstGeom prst="line">
            <a:avLst/>
          </a:prstGeom>
          <a:ln w="38100">
            <a:solidFill>
              <a:srgbClr val="42BAC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986699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blinds(horizontal)">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bldLvl="0" animBg="1"/>
      <p:bldP spid="9" grpId="0"/>
      <p:bldP spid="10" grpId="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TS103431377">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Segoe Print">
      <a:majorFont>
        <a:latin typeface="Segoe Print"/>
        <a:ea typeface=""/>
        <a:cs typeface=""/>
      </a:majorFont>
      <a:minorFont>
        <a:latin typeface="Segoe Pri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694</TotalTime>
  <Words>1015</Words>
  <Application>Microsoft Office PowerPoint</Application>
  <PresentationFormat>自定义</PresentationFormat>
  <Paragraphs>130</Paragraphs>
  <Slides>16</Slides>
  <Notes>5</Notes>
  <HiddenSlides>0</HiddenSlides>
  <MMClips>3</MMClips>
  <ScaleCrop>false</ScaleCrop>
  <HeadingPairs>
    <vt:vector size="4" baseType="variant">
      <vt:variant>
        <vt:lpstr>主题</vt:lpstr>
      </vt:variant>
      <vt:variant>
        <vt:i4>3</vt:i4>
      </vt:variant>
      <vt:variant>
        <vt:lpstr>幻灯片标题</vt:lpstr>
      </vt:variant>
      <vt:variant>
        <vt:i4>16</vt:i4>
      </vt:variant>
    </vt:vector>
  </HeadingPairs>
  <TitlesOfParts>
    <vt:vector size="19" baseType="lpstr">
      <vt:lpstr>Office 主题</vt:lpstr>
      <vt:lpstr>TS103431377</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Jack Wu</dc:creator>
  <cp:lastModifiedBy>Administrator</cp:lastModifiedBy>
  <cp:revision>126</cp:revision>
  <dcterms:created xsi:type="dcterms:W3CDTF">2014-05-25T08:43:17Z</dcterms:created>
  <dcterms:modified xsi:type="dcterms:W3CDTF">2017-12-01T08:47:45Z</dcterms:modified>
</cp:coreProperties>
</file>